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598B-9D2E-4455-9E6C-DCE2641F406F}" type="datetimeFigureOut">
              <a:rPr lang="lt-LT" smtClean="0"/>
              <a:t>2022-11-21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3D90-A281-492A-9636-A9E539BBB1EA}" type="slidenum">
              <a:rPr lang="lt-LT" smtClean="0"/>
              <a:t>‹#›</a:t>
            </a:fld>
            <a:endParaRPr lang="lt-L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936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nė nuotrauka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598B-9D2E-4455-9E6C-DCE2641F406F}" type="datetimeFigureOut">
              <a:rPr lang="lt-LT" smtClean="0"/>
              <a:t>2022-11-21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3D90-A281-492A-9636-A9E539BBB1E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0212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598B-9D2E-4455-9E6C-DCE2641F406F}" type="datetimeFigureOut">
              <a:rPr lang="lt-LT" smtClean="0"/>
              <a:t>2022-11-21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3D90-A281-492A-9636-A9E539BBB1E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26946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598B-9D2E-4455-9E6C-DCE2641F406F}" type="datetimeFigureOut">
              <a:rPr lang="lt-LT" smtClean="0"/>
              <a:t>2022-11-21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3D90-A281-492A-9636-A9E539BBB1EA}" type="slidenum">
              <a:rPr lang="lt-LT" smtClean="0"/>
              <a:t>‹#›</a:t>
            </a:fld>
            <a:endParaRPr lang="lt-L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4425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598B-9D2E-4455-9E6C-DCE2641F406F}" type="datetimeFigureOut">
              <a:rPr lang="lt-LT" smtClean="0"/>
              <a:t>2022-11-21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3D90-A281-492A-9636-A9E539BBB1E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64982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598B-9D2E-4455-9E6C-DCE2641F406F}" type="datetimeFigureOut">
              <a:rPr lang="lt-LT" smtClean="0"/>
              <a:t>2022-11-21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3D90-A281-492A-9636-A9E539BBB1EA}" type="slidenum">
              <a:rPr lang="lt-LT" smtClean="0"/>
              <a:t>‹#›</a:t>
            </a:fld>
            <a:endParaRPr lang="lt-L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9372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598B-9D2E-4455-9E6C-DCE2641F406F}" type="datetimeFigureOut">
              <a:rPr lang="lt-LT" smtClean="0"/>
              <a:t>2022-11-21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3D90-A281-492A-9636-A9E539BBB1E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28394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598B-9D2E-4455-9E6C-DCE2641F406F}" type="datetimeFigureOut">
              <a:rPr lang="lt-LT" smtClean="0"/>
              <a:t>2022-11-21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3D90-A281-492A-9636-A9E539BBB1E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35871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598B-9D2E-4455-9E6C-DCE2641F406F}" type="datetimeFigureOut">
              <a:rPr lang="lt-LT" smtClean="0"/>
              <a:t>2022-11-21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3D90-A281-492A-9636-A9E539BBB1E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09279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598B-9D2E-4455-9E6C-DCE2641F406F}" type="datetimeFigureOut">
              <a:rPr lang="lt-LT" smtClean="0"/>
              <a:t>2022-11-21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3D90-A281-492A-9636-A9E539BBB1E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3198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598B-9D2E-4455-9E6C-DCE2641F406F}" type="datetimeFigureOut">
              <a:rPr lang="lt-LT" smtClean="0"/>
              <a:t>2022-11-21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3D90-A281-492A-9636-A9E539BBB1E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2233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598B-9D2E-4455-9E6C-DCE2641F406F}" type="datetimeFigureOut">
              <a:rPr lang="lt-LT" smtClean="0"/>
              <a:t>2022-11-21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3D90-A281-492A-9636-A9E539BBB1E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42580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598B-9D2E-4455-9E6C-DCE2641F406F}" type="datetimeFigureOut">
              <a:rPr lang="lt-LT" smtClean="0"/>
              <a:t>2022-11-21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3D90-A281-492A-9636-A9E539BBB1E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87236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598B-9D2E-4455-9E6C-DCE2641F406F}" type="datetimeFigureOut">
              <a:rPr lang="lt-LT" smtClean="0"/>
              <a:t>2022-11-21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3D90-A281-492A-9636-A9E539BBB1E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4742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598B-9D2E-4455-9E6C-DCE2641F406F}" type="datetimeFigureOut">
              <a:rPr lang="lt-LT" smtClean="0"/>
              <a:t>2022-11-21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3D90-A281-492A-9636-A9E539BBB1E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21356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598B-9D2E-4455-9E6C-DCE2641F406F}" type="datetimeFigureOut">
              <a:rPr lang="lt-LT" smtClean="0"/>
              <a:t>2022-11-21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3D90-A281-492A-9636-A9E539BBB1E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6256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598B-9D2E-4455-9E6C-DCE2641F406F}" type="datetimeFigureOut">
              <a:rPr lang="lt-LT" smtClean="0"/>
              <a:t>2022-11-21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3D90-A281-492A-9636-A9E539BBB1E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2840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54D598B-9D2E-4455-9E6C-DCE2641F406F}" type="datetimeFigureOut">
              <a:rPr lang="lt-LT" smtClean="0"/>
              <a:t>2022-11-21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57B3D90-A281-492A-9636-A9E539BBB1EA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537118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2BF5F09-637C-4A48-993C-1FC1AD8DB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786" y="2136297"/>
            <a:ext cx="8115027" cy="24585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Sodininkas keliautojas</a:t>
            </a:r>
          </a:p>
          <a:p>
            <a:pPr marL="0" indent="0" algn="ctr">
              <a:buNone/>
            </a:pPr>
            <a:r>
              <a:rPr lang="lt-LT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(rugsėjo mėnesio projektas)</a:t>
            </a:r>
          </a:p>
          <a:p>
            <a:pPr marL="0" indent="0" algn="ctr">
              <a:buNone/>
            </a:pPr>
            <a:endParaRPr lang="lt-LT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aveikslėlis 5" descr="Logo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75" y="161605"/>
            <a:ext cx="3369184" cy="1407063"/>
          </a:xfrm>
          <a:prstGeom prst="rect">
            <a:avLst/>
          </a:prstGeom>
          <a:noFill/>
          <a:extLst/>
        </p:spPr>
      </p:pic>
      <p:sp>
        <p:nvSpPr>
          <p:cNvPr id="7" name="Turinio vietos rezervavimo ženklas 2">
            <a:extLst>
              <a:ext uri="{FF2B5EF4-FFF2-40B4-BE49-F238E27FC236}">
                <a16:creationId xmlns:a16="http://schemas.microsoft.com/office/drawing/2014/main" id="{42BF5F09-637C-4A48-993C-1FC1AD8DB24E}"/>
              </a:ext>
            </a:extLst>
          </p:cNvPr>
          <p:cNvSpPr txBox="1">
            <a:spLocks/>
          </p:cNvSpPr>
          <p:nvPr/>
        </p:nvSpPr>
        <p:spPr>
          <a:xfrm>
            <a:off x="736375" y="5299841"/>
            <a:ext cx="10956615" cy="9511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lt-LT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Daiva </a:t>
            </a:r>
            <a:r>
              <a:rPr lang="lt-LT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Sebeckienė</a:t>
            </a:r>
            <a:r>
              <a:rPr lang="lt-LT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priešmokyklinio ugdymo pedagogė, auklėtoja metodininkė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Wingdings 3" panose="05040102010807070707" pitchFamily="18" charset="2"/>
              <a:buNone/>
            </a:pPr>
            <a:r>
              <a:rPr lang="lt-LT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Ramunė </a:t>
            </a:r>
            <a:r>
              <a:rPr lang="lt-LT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Vėželytė</a:t>
            </a:r>
            <a:r>
              <a:rPr lang="lt-LT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direktorė</a:t>
            </a:r>
            <a:endParaRPr lang="lt-LT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957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5976403" y="4430552"/>
            <a:ext cx="3872022" cy="1077896"/>
          </a:xfrm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Ačiū už dėmesį</a:t>
            </a:r>
          </a:p>
        </p:txBody>
      </p:sp>
      <p:pic>
        <p:nvPicPr>
          <p:cNvPr id="3" name="Paveikslėlis 2" descr="Logo">
            <a:extLst>
              <a:ext uri="{FF2B5EF4-FFF2-40B4-BE49-F238E27FC236}">
                <a16:creationId xmlns:a16="http://schemas.microsoft.com/office/drawing/2014/main" id="{F3BA44C8-0611-4288-B5CA-6FBA6515209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3" y="161606"/>
            <a:ext cx="1529152" cy="596553"/>
          </a:xfrm>
          <a:prstGeom prst="rect">
            <a:avLst/>
          </a:prstGeom>
          <a:noFill/>
          <a:extLst/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E2F6A5D6-9E52-48AC-A8BE-EDB14A3620C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25" y="644259"/>
            <a:ext cx="3842501" cy="25950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8945FB4-4174-4A69-A9B2-84B870E8E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34" y="2971217"/>
            <a:ext cx="3636152" cy="25372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0613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638025" y="822895"/>
            <a:ext cx="8534400" cy="1507067"/>
          </a:xfrm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Atrinkta Ugdymo sritis – </a:t>
            </a:r>
            <a:b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Gamtamokslinis ugdymas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D94609BA-284F-4296-B7F0-5EAAD68ED9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" r="32506"/>
          <a:stretch/>
        </p:blipFill>
        <p:spPr>
          <a:xfrm>
            <a:off x="3343015" y="2606543"/>
            <a:ext cx="5124421" cy="3195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aveikslėlis 4" descr="Logo">
            <a:extLst>
              <a:ext uri="{FF2B5EF4-FFF2-40B4-BE49-F238E27FC236}">
                <a16:creationId xmlns:a16="http://schemas.microsoft.com/office/drawing/2014/main" id="{353F0C8E-21AC-4F6E-8A1F-1A588E25AD6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3" y="161606"/>
            <a:ext cx="1529152" cy="596553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222851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92D0713-FEB6-44D7-B4CD-DF9771F40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8074" y="582763"/>
            <a:ext cx="9144000" cy="1586039"/>
          </a:xfrm>
        </p:spPr>
        <p:txBody>
          <a:bodyPr>
            <a:normAutofit fontScale="90000"/>
          </a:bodyPr>
          <a:lstStyle/>
          <a:p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Komunikavimo kompetencija</a:t>
            </a:r>
            <a:b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t-L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lt-LT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tačiakampis 3">
            <a:extLst>
              <a:ext uri="{FF2B5EF4-FFF2-40B4-BE49-F238E27FC236}">
                <a16:creationId xmlns:a16="http://schemas.microsoft.com/office/drawing/2014/main" id="{9EE8A200-B48D-4E10-82AC-F0B2FF01F6F0}"/>
              </a:ext>
            </a:extLst>
          </p:cNvPr>
          <p:cNvSpPr/>
          <p:nvPr/>
        </p:nvSpPr>
        <p:spPr>
          <a:xfrm>
            <a:off x="747672" y="1413958"/>
            <a:ext cx="56612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Kelionių taisyklės D 1.2</a:t>
            </a:r>
            <a:endParaRPr lang="lt-LT" sz="3200" dirty="0"/>
          </a:p>
        </p:txBody>
      </p:sp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485D2A27-59FB-4A99-B8A6-3DC54CB4B6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8136" y="3165569"/>
            <a:ext cx="4027601" cy="2147087"/>
          </a:xfrm>
          <a:prstGeom prst="rect">
            <a:avLst/>
          </a:prstGeom>
        </p:spPr>
      </p:pic>
      <p:pic>
        <p:nvPicPr>
          <p:cNvPr id="18" name="Paveikslėlis 17">
            <a:extLst>
              <a:ext uri="{FF2B5EF4-FFF2-40B4-BE49-F238E27FC236}">
                <a16:creationId xmlns:a16="http://schemas.microsoft.com/office/drawing/2014/main" id="{3E75318B-7420-4449-9F9A-6A85B277A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6978"/>
            <a:ext cx="2658338" cy="4725935"/>
          </a:xfrm>
          <a:prstGeom prst="rect">
            <a:avLst/>
          </a:prstGeom>
        </p:spPr>
      </p:pic>
      <p:pic>
        <p:nvPicPr>
          <p:cNvPr id="6" name="Paveikslėlis 5" descr="Logo">
            <a:extLst>
              <a:ext uri="{FF2B5EF4-FFF2-40B4-BE49-F238E27FC236}">
                <a16:creationId xmlns:a16="http://schemas.microsoft.com/office/drawing/2014/main" id="{7196297A-66ED-4685-8935-524FD248C66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3" y="161606"/>
            <a:ext cx="1529152" cy="596553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08173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64CB6F1-91DA-4E16-B41D-BD62F7E8D2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2878" y="601622"/>
            <a:ext cx="9144000" cy="868278"/>
          </a:xfrm>
        </p:spPr>
        <p:txBody>
          <a:bodyPr>
            <a:normAutofit/>
          </a:bodyPr>
          <a:lstStyle/>
          <a:p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Kultūrinė kompetencija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7BA43F64-9972-4D1F-8DDA-2C1C28FA1F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095" y="2330035"/>
            <a:ext cx="8178350" cy="75956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Tyrinėja artimiausią aplinką  A 3.1  A 2.2</a:t>
            </a:r>
          </a:p>
        </p:txBody>
      </p:sp>
      <p:pic>
        <p:nvPicPr>
          <p:cNvPr id="11" name="Paveikslėlis 10">
            <a:extLst>
              <a:ext uri="{FF2B5EF4-FFF2-40B4-BE49-F238E27FC236}">
                <a16:creationId xmlns:a16="http://schemas.microsoft.com/office/drawing/2014/main" id="{77A56FCE-C65D-4C35-9367-25E530AFA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553" y="1524053"/>
            <a:ext cx="2646096" cy="4704171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:a16="http://schemas.microsoft.com/office/drawing/2014/main" id="{22CA0121-820D-4877-A7FC-55383578A2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/>
          <a:stretch/>
        </p:blipFill>
        <p:spPr>
          <a:xfrm>
            <a:off x="923865" y="2842472"/>
            <a:ext cx="4187607" cy="2160574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6FFBBC9A-8B32-496B-935B-EF209F26FBA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605" y="3768397"/>
            <a:ext cx="2918742" cy="2131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aveikslėlis 6" descr="Logo">
            <a:extLst>
              <a:ext uri="{FF2B5EF4-FFF2-40B4-BE49-F238E27FC236}">
                <a16:creationId xmlns:a16="http://schemas.microsoft.com/office/drawing/2014/main" id="{4F1120A0-857B-4B45-93AB-1CBE5D36018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3" y="161606"/>
            <a:ext cx="1529152" cy="596553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006442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CA8FA97-B8EE-4D4D-88A7-95C52211E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560780"/>
          </a:xfrm>
        </p:spPr>
        <p:txBody>
          <a:bodyPr>
            <a:normAutofit fontScale="90000"/>
          </a:bodyPr>
          <a:lstStyle/>
          <a:p>
            <a:r>
              <a:rPr lang="lt-LT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Kūrybiškumo kompetencija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C029524B-FDC8-410A-AABD-050170B96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140" y="2113103"/>
            <a:ext cx="9144000" cy="5607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Klausinėdami, dalindamiesi savo fantazija, įgyvendina idėjas  A1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F0D90628-F8DF-4EEC-ABBD-49113C432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9"/>
          <a:stretch/>
        </p:blipFill>
        <p:spPr>
          <a:xfrm>
            <a:off x="1298193" y="2757812"/>
            <a:ext cx="2258155" cy="35369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C6F8E6D4-B3F6-4C6F-9BA7-63BEBE22C3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" t="-745" r="-2823" b="44953"/>
          <a:stretch/>
        </p:blipFill>
        <p:spPr>
          <a:xfrm rot="10800000">
            <a:off x="4095316" y="3429000"/>
            <a:ext cx="4708819" cy="22791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aveikslėlis 7" descr="Logo">
            <a:extLst>
              <a:ext uri="{FF2B5EF4-FFF2-40B4-BE49-F238E27FC236}">
                <a16:creationId xmlns:a16="http://schemas.microsoft.com/office/drawing/2014/main" id="{1CD07A68-C9A6-4B33-A857-85329EACBAB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3" y="161606"/>
            <a:ext cx="1529152" cy="596553"/>
          </a:xfrm>
          <a:prstGeom prst="rect">
            <a:avLst/>
          </a:prstGeom>
          <a:noFill/>
          <a:extLst/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E2B8DC39-CE60-4B3C-AD18-268EA679A6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103" y="2250709"/>
            <a:ext cx="2322196" cy="299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37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857CF2F-F27C-4C17-ADB3-51F40657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8286" y="514143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lt-L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Pažinimo kompetencija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33E259F2-6E73-485C-A05F-6BA903B69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0500" y="1657938"/>
            <a:ext cx="4996158" cy="98231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Lygina, grupuoja, analizuoja B1.3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Tiesiogiai stebi, tyrinėja B1 B2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B8DC11E3-95B7-4228-BBA7-E77DD06B5D5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14444" y="1755972"/>
            <a:ext cx="5432453" cy="407434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A460AAB-BE9E-44A0-B240-0EA5F9E8DBC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35" y="3034513"/>
            <a:ext cx="3554135" cy="3068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aveikslėlis 6" descr="Logo">
            <a:extLst>
              <a:ext uri="{FF2B5EF4-FFF2-40B4-BE49-F238E27FC236}">
                <a16:creationId xmlns:a16="http://schemas.microsoft.com/office/drawing/2014/main" id="{2EFDC340-B056-47B1-A88C-F4512ED9427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3" y="161606"/>
            <a:ext cx="1529152" cy="596553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798173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032ABA2-BBB1-4968-AA27-F99763656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139" y="318558"/>
            <a:ext cx="8534400" cy="1507067"/>
          </a:xfrm>
        </p:spPr>
        <p:txBody>
          <a:bodyPr/>
          <a:lstStyle/>
          <a:p>
            <a:pPr algn="ctr"/>
            <a:r>
              <a:rPr lang="lt-L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Pilietiškumo kompetencija</a:t>
            </a:r>
            <a:r>
              <a:rPr lang="lt-LT" dirty="0"/>
              <a:t/>
            </a:r>
            <a:br>
              <a:rPr lang="lt-LT" dirty="0"/>
            </a:br>
            <a:endParaRPr lang="lt-LT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E4AEFC4-F61D-40D1-9F63-E25C28D4C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33759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Pastebi žmonių veiklos poveikį gamtai C C1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Ugdo pilietinę atsakomybę C2</a:t>
            </a:r>
          </a:p>
        </p:txBody>
      </p:sp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765F5C4A-D9A4-4460-B9F8-8E0ED83F5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79" y="2829683"/>
            <a:ext cx="6859348" cy="3858384"/>
          </a:xfrm>
          <a:prstGeom prst="rect">
            <a:avLst/>
          </a:prstGeom>
        </p:spPr>
      </p:pic>
      <p:pic>
        <p:nvPicPr>
          <p:cNvPr id="5" name="Paveikslėlis 4" descr="Logo">
            <a:extLst>
              <a:ext uri="{FF2B5EF4-FFF2-40B4-BE49-F238E27FC236}">
                <a16:creationId xmlns:a16="http://schemas.microsoft.com/office/drawing/2014/main" id="{15AF9AE1-C52E-4AB7-9FBD-FACD89324B7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3" y="161606"/>
            <a:ext cx="1529152" cy="596553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098968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B2EA89D-80DE-4565-A03E-090DF7DF1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600" y="318558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lt-L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Skaitmeninė kompetencija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0AC3AED-2BAC-44E0-8DDE-F9CCFA77B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52244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Mokosi atsakingai ir saugiai naudotis įvairiais skaitmeniniais įrenginiais B2 B4.2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Naudoja žingsnių skaičiavimo programėlę  B2.3</a:t>
            </a:r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789F0C90-20C1-4029-85D7-ACD36C2A38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67" y="3142982"/>
            <a:ext cx="2225254" cy="32827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8A158F5-97C1-4B8B-A779-164591E7D3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9"/>
          <a:stretch/>
        </p:blipFill>
        <p:spPr>
          <a:xfrm rot="5400000">
            <a:off x="6865073" y="3132000"/>
            <a:ext cx="3533417" cy="30539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aveikslėlis 7" descr="Logo">
            <a:extLst>
              <a:ext uri="{FF2B5EF4-FFF2-40B4-BE49-F238E27FC236}">
                <a16:creationId xmlns:a16="http://schemas.microsoft.com/office/drawing/2014/main" id="{ED311423-EADC-4EFA-9D9B-68C3784D97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3" y="161606"/>
            <a:ext cx="1529152" cy="596553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446167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85CA8EC-7BF4-44CC-919F-F89A0DAA8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536" y="320405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lt-LT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Socialinė – emocinė ir sveikos gyvensenos kompetencija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76A84B3-9E48-4D15-8E65-AABB9F88E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936" y="1928799"/>
            <a:ext cx="10515600" cy="432053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lt-L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Supranta saugaus elgesio taisyklių svarbą C2</a:t>
            </a:r>
          </a:p>
          <a:p>
            <a:endParaRPr lang="lt-LT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DF5D6C0B-6DD7-40A2-9A42-8FA2E5026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4"/>
          <a:stretch/>
        </p:blipFill>
        <p:spPr>
          <a:xfrm>
            <a:off x="971044" y="2801159"/>
            <a:ext cx="4306014" cy="2911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B6EDCB3-3C80-4A88-9227-2FC77C5199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42"/>
          <a:stretch/>
        </p:blipFill>
        <p:spPr>
          <a:xfrm>
            <a:off x="5972150" y="2671686"/>
            <a:ext cx="4354558" cy="2911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aveikslėlis 6" descr="Logo">
            <a:extLst>
              <a:ext uri="{FF2B5EF4-FFF2-40B4-BE49-F238E27FC236}">
                <a16:creationId xmlns:a16="http://schemas.microsoft.com/office/drawing/2014/main" id="{B48CA36F-EE1E-4B7C-B361-7A63D9B516C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3" y="161606"/>
            <a:ext cx="1529152" cy="596553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261633506"/>
      </p:ext>
    </p:extLst>
  </p:cSld>
  <p:clrMapOvr>
    <a:masterClrMapping/>
  </p:clrMapOvr>
</p:sld>
</file>

<file path=ppt/theme/theme1.xml><?xml version="1.0" encoding="utf-8"?>
<a:theme xmlns:a="http://schemas.openxmlformats.org/drawingml/2006/main" name="Dalis">
  <a:themeElements>
    <a:clrScheme name="Dalis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alis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ali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82</TotalTime>
  <Words>110</Words>
  <Application>Microsoft Office PowerPoint</Application>
  <PresentationFormat>Plačiaekranė</PresentationFormat>
  <Paragraphs>23</Paragraphs>
  <Slides>10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10</vt:i4>
      </vt:variant>
    </vt:vector>
  </HeadingPairs>
  <TitlesOfParts>
    <vt:vector size="15" baseType="lpstr">
      <vt:lpstr>Arial</vt:lpstr>
      <vt:lpstr>Century Gothic</vt:lpstr>
      <vt:lpstr>Times New Roman</vt:lpstr>
      <vt:lpstr>Wingdings 3</vt:lpstr>
      <vt:lpstr>Dalis</vt:lpstr>
      <vt:lpstr>„PowerPoint“ pateiktis</vt:lpstr>
      <vt:lpstr>Atrinkta Ugdymo sritis –  Gamtamokslinis ugdymas</vt:lpstr>
      <vt:lpstr>Komunikavimo kompetencija  </vt:lpstr>
      <vt:lpstr>Kultūrinė kompetencija</vt:lpstr>
      <vt:lpstr>Kūrybiškumo kompetencija</vt:lpstr>
      <vt:lpstr>Pažinimo kompetencija</vt:lpstr>
      <vt:lpstr>Pilietiškumo kompetencija </vt:lpstr>
      <vt:lpstr>Skaitmeninė kompetencija</vt:lpstr>
      <vt:lpstr>Socialinė – emocinė ir sveikos gyvensenos kompetencija</vt:lpstr>
      <vt:lpstr>Ačiū už dėmesį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Vilniaus lopšelis-darželis „Žvangutis“ Priešmokyklinė grupė</dc:title>
  <dc:creator>User</dc:creator>
  <cp:lastModifiedBy>User</cp:lastModifiedBy>
  <cp:revision>18</cp:revision>
  <dcterms:created xsi:type="dcterms:W3CDTF">2022-10-25T06:28:13Z</dcterms:created>
  <dcterms:modified xsi:type="dcterms:W3CDTF">2022-11-21T11:05:37Z</dcterms:modified>
</cp:coreProperties>
</file>