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4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BCE70-A22B-42D8-A743-265F2B32C701}" v="19" dt="2024-06-05T05:30:32.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400" d="100"/>
          <a:sy n="400" d="100"/>
        </p:scale>
        <p:origin x="-16531" y="-72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ynas Zdanavičius | WALLESS" userId="02b5096b-8e96-4d00-9a3f-ac8cea155049" providerId="ADAL" clId="{382BCE70-A22B-42D8-A743-265F2B32C701}"/>
    <pc:docChg chg="undo redo custSel addSld delSld modSld">
      <pc:chgData name="Martynas Zdanavičius | WALLESS" userId="02b5096b-8e96-4d00-9a3f-ac8cea155049" providerId="ADAL" clId="{382BCE70-A22B-42D8-A743-265F2B32C701}" dt="2024-06-05T05:36:58.150" v="2160" actId="14100"/>
      <pc:docMkLst>
        <pc:docMk/>
      </pc:docMkLst>
      <pc:sldChg chg="addSp modSp add mod">
        <pc:chgData name="Martynas Zdanavičius | WALLESS" userId="02b5096b-8e96-4d00-9a3f-ac8cea155049" providerId="ADAL" clId="{382BCE70-A22B-42D8-A743-265F2B32C701}" dt="2024-06-05T05:36:58.150" v="2160" actId="14100"/>
        <pc:sldMkLst>
          <pc:docMk/>
          <pc:sldMk cId="4250939922" sldId="490"/>
        </pc:sldMkLst>
        <pc:spChg chg="mod">
          <ac:chgData name="Martynas Zdanavičius | WALLESS" userId="02b5096b-8e96-4d00-9a3f-ac8cea155049" providerId="ADAL" clId="{382BCE70-A22B-42D8-A743-265F2B32C701}" dt="2024-06-04T13:48:29.482" v="2057" actId="20577"/>
          <ac:spMkLst>
            <pc:docMk/>
            <pc:sldMk cId="4250939922" sldId="490"/>
            <ac:spMk id="3" creationId="{4E62FB1E-4F26-C429-C936-D9C7CDADBEB8}"/>
          </ac:spMkLst>
        </pc:spChg>
        <pc:spChg chg="add mod">
          <ac:chgData name="Martynas Zdanavičius | WALLESS" userId="02b5096b-8e96-4d00-9a3f-ac8cea155049" providerId="ADAL" clId="{382BCE70-A22B-42D8-A743-265F2B32C701}" dt="2024-06-05T05:36:58.150" v="2160" actId="14100"/>
          <ac:spMkLst>
            <pc:docMk/>
            <pc:sldMk cId="4250939922" sldId="490"/>
            <ac:spMk id="5" creationId="{89002122-716E-9511-BD6E-05591231259D}"/>
          </ac:spMkLst>
        </pc:spChg>
        <pc:graphicFrameChg chg="mod modGraphic">
          <ac:chgData name="Martynas Zdanavičius | WALLESS" userId="02b5096b-8e96-4d00-9a3f-ac8cea155049" providerId="ADAL" clId="{382BCE70-A22B-42D8-A743-265F2B32C701}" dt="2024-06-04T07:31:45.559" v="1717" actId="6549"/>
          <ac:graphicFrameMkLst>
            <pc:docMk/>
            <pc:sldMk cId="4250939922" sldId="490"/>
            <ac:graphicFrameMk id="7" creationId="{552129B0-4FE1-31C4-96AA-8D787043F097}"/>
          </ac:graphicFrameMkLst>
        </pc:graphicFrameChg>
        <pc:picChg chg="mod">
          <ac:chgData name="Martynas Zdanavičius | WALLESS" userId="02b5096b-8e96-4d00-9a3f-ac8cea155049" providerId="ADAL" clId="{382BCE70-A22B-42D8-A743-265F2B32C701}" dt="2024-06-05T05:35:57.868" v="2154" actId="1076"/>
          <ac:picMkLst>
            <pc:docMk/>
            <pc:sldMk cId="4250939922" sldId="490"/>
            <ac:picMk id="4" creationId="{DA6B5A6E-F974-6124-8AE8-B843912BA97A}"/>
          </ac:picMkLst>
        </pc:picChg>
        <pc:picChg chg="mod">
          <ac:chgData name="Martynas Zdanavičius | WALLESS" userId="02b5096b-8e96-4d00-9a3f-ac8cea155049" providerId="ADAL" clId="{382BCE70-A22B-42D8-A743-265F2B32C701}" dt="2024-05-29T11:58:01.951" v="611" actId="14100"/>
          <ac:picMkLst>
            <pc:docMk/>
            <pc:sldMk cId="4250939922" sldId="490"/>
            <ac:picMk id="23" creationId="{83C773B7-895C-2ADA-CF4C-29414F65B637}"/>
          </ac:picMkLst>
        </pc:picChg>
        <pc:cxnChg chg="add mod">
          <ac:chgData name="Martynas Zdanavičius | WALLESS" userId="02b5096b-8e96-4d00-9a3f-ac8cea155049" providerId="ADAL" clId="{382BCE70-A22B-42D8-A743-265F2B32C701}" dt="2024-06-05T05:34:52.705" v="2139" actId="14100"/>
          <ac:cxnSpMkLst>
            <pc:docMk/>
            <pc:sldMk cId="4250939922" sldId="490"/>
            <ac:cxnSpMk id="8" creationId="{39963E84-4F32-6F8D-A2D9-DA6442D5498F}"/>
          </ac:cxnSpMkLst>
        </pc:cxnChg>
      </pc:sldChg>
      <pc:sldChg chg="add del">
        <pc:chgData name="Martynas Zdanavičius | WALLESS" userId="02b5096b-8e96-4d00-9a3f-ac8cea155049" providerId="ADAL" clId="{382BCE70-A22B-42D8-A743-265F2B32C701}" dt="2024-05-29T12:00:58.469" v="617" actId="47"/>
        <pc:sldMkLst>
          <pc:docMk/>
          <pc:sldMk cId="1432440" sldId="491"/>
        </pc:sldMkLst>
      </pc:sldChg>
      <pc:sldChg chg="add del">
        <pc:chgData name="Martynas Zdanavičius | WALLESS" userId="02b5096b-8e96-4d00-9a3f-ac8cea155049" providerId="ADAL" clId="{382BCE70-A22B-42D8-A743-265F2B32C701}" dt="2024-06-03T11:00:04.708" v="633" actId="47"/>
        <pc:sldMkLst>
          <pc:docMk/>
          <pc:sldMk cId="1422025950" sldId="4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FACAE-EFEB-481A-86A2-FDFA9F569C9B}" type="datetimeFigureOut">
              <a:rPr lang="en-US" smtClean="0"/>
              <a:t>6/5/2024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2B847-3F22-456A-A140-ED28191DA3CB}" type="slidenum">
              <a:rPr lang="en-US" smtClean="0"/>
              <a:t>‹#›</a:t>
            </a:fld>
            <a:endParaRPr lang="en-US"/>
          </a:p>
        </p:txBody>
      </p:sp>
    </p:spTree>
    <p:extLst>
      <p:ext uri="{BB962C8B-B14F-4D97-AF65-F5344CB8AC3E}">
        <p14:creationId xmlns:p14="http://schemas.microsoft.com/office/powerpoint/2010/main" val="190165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43555-23BD-47E0-93F0-0A2648E00540}" type="slidenum">
              <a:rPr lang="en-US" smtClean="0"/>
              <a:t>1</a:t>
            </a:fld>
            <a:endParaRPr lang="en-US"/>
          </a:p>
        </p:txBody>
      </p:sp>
    </p:spTree>
    <p:extLst>
      <p:ext uri="{BB962C8B-B14F-4D97-AF65-F5344CB8AC3E}">
        <p14:creationId xmlns:p14="http://schemas.microsoft.com/office/powerpoint/2010/main" val="353024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642A-5036-4DFE-8F34-042F6F482A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64A2B8-6771-965E-EDFC-B2FE704747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337C6F-08DA-2C39-5942-053706BA7875}"/>
              </a:ext>
            </a:extLst>
          </p:cNvPr>
          <p:cNvSpPr>
            <a:spLocks noGrp="1"/>
          </p:cNvSpPr>
          <p:nvPr>
            <p:ph type="dt" sz="half" idx="10"/>
          </p:nvPr>
        </p:nvSpPr>
        <p:spPr/>
        <p:txBody>
          <a:bodyPr/>
          <a:lstStyle/>
          <a:p>
            <a:fld id="{7D6AB6F2-6280-4EDA-AD2F-6C29E799DCCD}" type="datetimeFigureOut">
              <a:rPr lang="en-US" smtClean="0"/>
              <a:t>6/5/2024</a:t>
            </a:fld>
            <a:endParaRPr lang="en-US"/>
          </a:p>
        </p:txBody>
      </p:sp>
      <p:sp>
        <p:nvSpPr>
          <p:cNvPr id="5" name="Footer Placeholder 4">
            <a:extLst>
              <a:ext uri="{FF2B5EF4-FFF2-40B4-BE49-F238E27FC236}">
                <a16:creationId xmlns:a16="http://schemas.microsoft.com/office/drawing/2014/main" id="{D8D5408C-EAE2-B497-BDE1-E859175D3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43897-6966-8DDE-0A2C-51CD14D38E29}"/>
              </a:ext>
            </a:extLst>
          </p:cNvPr>
          <p:cNvSpPr>
            <a:spLocks noGrp="1"/>
          </p:cNvSpPr>
          <p:nvPr>
            <p:ph type="sldNum" sz="quarter" idx="12"/>
          </p:nvPr>
        </p:nvSpPr>
        <p:spPr/>
        <p:txBody>
          <a:bodyPr/>
          <a:lstStyle/>
          <a:p>
            <a:fld id="{93158B03-3A16-4AEF-A086-B0A83A04A624}" type="slidenum">
              <a:rPr lang="en-US" smtClean="0"/>
              <a:t>‹#›</a:t>
            </a:fld>
            <a:endParaRPr lang="en-US"/>
          </a:p>
        </p:txBody>
      </p:sp>
    </p:spTree>
    <p:extLst>
      <p:ext uri="{BB962C8B-B14F-4D97-AF65-F5344CB8AC3E}">
        <p14:creationId xmlns:p14="http://schemas.microsoft.com/office/powerpoint/2010/main" val="331742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FF6-926B-24FF-757A-B111216893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31F9DB-C9A0-542F-81FB-314635EABB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DFFDD-3C69-2333-B6D0-4889D3880339}"/>
              </a:ext>
            </a:extLst>
          </p:cNvPr>
          <p:cNvSpPr>
            <a:spLocks noGrp="1"/>
          </p:cNvSpPr>
          <p:nvPr>
            <p:ph type="dt" sz="half" idx="10"/>
          </p:nvPr>
        </p:nvSpPr>
        <p:spPr/>
        <p:txBody>
          <a:bodyPr/>
          <a:lstStyle/>
          <a:p>
            <a:fld id="{7D6AB6F2-6280-4EDA-AD2F-6C29E799DCCD}" type="datetimeFigureOut">
              <a:rPr lang="en-US" smtClean="0"/>
              <a:t>6/5/2024</a:t>
            </a:fld>
            <a:endParaRPr lang="en-US"/>
          </a:p>
        </p:txBody>
      </p:sp>
      <p:sp>
        <p:nvSpPr>
          <p:cNvPr id="5" name="Footer Placeholder 4">
            <a:extLst>
              <a:ext uri="{FF2B5EF4-FFF2-40B4-BE49-F238E27FC236}">
                <a16:creationId xmlns:a16="http://schemas.microsoft.com/office/drawing/2014/main" id="{D2236D19-7A3A-4165-CD07-9B85FE2E0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00D8F-169F-B07D-700D-B7E413E6D647}"/>
              </a:ext>
            </a:extLst>
          </p:cNvPr>
          <p:cNvSpPr>
            <a:spLocks noGrp="1"/>
          </p:cNvSpPr>
          <p:nvPr>
            <p:ph type="sldNum" sz="quarter" idx="12"/>
          </p:nvPr>
        </p:nvSpPr>
        <p:spPr/>
        <p:txBody>
          <a:bodyPr/>
          <a:lstStyle/>
          <a:p>
            <a:fld id="{93158B03-3A16-4AEF-A086-B0A83A04A624}" type="slidenum">
              <a:rPr lang="en-US" smtClean="0"/>
              <a:t>‹#›</a:t>
            </a:fld>
            <a:endParaRPr lang="en-US"/>
          </a:p>
        </p:txBody>
      </p:sp>
    </p:spTree>
    <p:extLst>
      <p:ext uri="{BB962C8B-B14F-4D97-AF65-F5344CB8AC3E}">
        <p14:creationId xmlns:p14="http://schemas.microsoft.com/office/powerpoint/2010/main" val="86206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9463D-9740-33FB-6ECA-ADE8FE3526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4B4A61-B954-494C-5F96-708A623DAB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97F7B-D1CD-A973-5A47-A0CA5ADCD602}"/>
              </a:ext>
            </a:extLst>
          </p:cNvPr>
          <p:cNvSpPr>
            <a:spLocks noGrp="1"/>
          </p:cNvSpPr>
          <p:nvPr>
            <p:ph type="dt" sz="half" idx="10"/>
          </p:nvPr>
        </p:nvSpPr>
        <p:spPr/>
        <p:txBody>
          <a:bodyPr/>
          <a:lstStyle/>
          <a:p>
            <a:fld id="{7D6AB6F2-6280-4EDA-AD2F-6C29E799DCCD}" type="datetimeFigureOut">
              <a:rPr lang="en-US" smtClean="0"/>
              <a:t>6/5/2024</a:t>
            </a:fld>
            <a:endParaRPr lang="en-US"/>
          </a:p>
        </p:txBody>
      </p:sp>
      <p:sp>
        <p:nvSpPr>
          <p:cNvPr id="5" name="Footer Placeholder 4">
            <a:extLst>
              <a:ext uri="{FF2B5EF4-FFF2-40B4-BE49-F238E27FC236}">
                <a16:creationId xmlns:a16="http://schemas.microsoft.com/office/drawing/2014/main" id="{9588988A-AB18-25DC-359A-C9108E9AE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D3248-7B62-43AF-C290-0BBECDFB3E1E}"/>
              </a:ext>
            </a:extLst>
          </p:cNvPr>
          <p:cNvSpPr>
            <a:spLocks noGrp="1"/>
          </p:cNvSpPr>
          <p:nvPr>
            <p:ph type="sldNum" sz="quarter" idx="12"/>
          </p:nvPr>
        </p:nvSpPr>
        <p:spPr/>
        <p:txBody>
          <a:bodyPr/>
          <a:lstStyle/>
          <a:p>
            <a:fld id="{93158B03-3A16-4AEF-A086-B0A83A04A624}" type="slidenum">
              <a:rPr lang="en-US" smtClean="0"/>
              <a:t>‹#›</a:t>
            </a:fld>
            <a:endParaRPr lang="en-US"/>
          </a:p>
        </p:txBody>
      </p:sp>
    </p:spTree>
    <p:extLst>
      <p:ext uri="{BB962C8B-B14F-4D97-AF65-F5344CB8AC3E}">
        <p14:creationId xmlns:p14="http://schemas.microsoft.com/office/powerpoint/2010/main" val="214384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467A-FB6E-3AE6-329C-F18BB3A0CA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22346-A8C2-8DBE-5AEA-457CC204DF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EA0B-4207-802D-EB7B-EE76C2C51D07}"/>
              </a:ext>
            </a:extLst>
          </p:cNvPr>
          <p:cNvSpPr>
            <a:spLocks noGrp="1"/>
          </p:cNvSpPr>
          <p:nvPr>
            <p:ph type="dt" sz="half" idx="10"/>
          </p:nvPr>
        </p:nvSpPr>
        <p:spPr/>
        <p:txBody>
          <a:bodyPr/>
          <a:lstStyle/>
          <a:p>
            <a:fld id="{7D6AB6F2-6280-4EDA-AD2F-6C29E799DCCD}" type="datetimeFigureOut">
              <a:rPr lang="en-US" smtClean="0"/>
              <a:t>6/5/2024</a:t>
            </a:fld>
            <a:endParaRPr lang="en-US"/>
          </a:p>
        </p:txBody>
      </p:sp>
      <p:sp>
        <p:nvSpPr>
          <p:cNvPr id="5" name="Footer Placeholder 4">
            <a:extLst>
              <a:ext uri="{FF2B5EF4-FFF2-40B4-BE49-F238E27FC236}">
                <a16:creationId xmlns:a16="http://schemas.microsoft.com/office/drawing/2014/main" id="{43287C29-AD73-8E19-9CBE-99F74BD23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D3A96-42AF-EEB6-285E-B822DCDB9A33}"/>
              </a:ext>
            </a:extLst>
          </p:cNvPr>
          <p:cNvSpPr>
            <a:spLocks noGrp="1"/>
          </p:cNvSpPr>
          <p:nvPr>
            <p:ph type="sldNum" sz="quarter" idx="12"/>
          </p:nvPr>
        </p:nvSpPr>
        <p:spPr/>
        <p:txBody>
          <a:bodyPr/>
          <a:lstStyle/>
          <a:p>
            <a:fld id="{93158B03-3A16-4AEF-A086-B0A83A04A624}" type="slidenum">
              <a:rPr lang="en-US" smtClean="0"/>
              <a:t>‹#›</a:t>
            </a:fld>
            <a:endParaRPr lang="en-US"/>
          </a:p>
        </p:txBody>
      </p:sp>
    </p:spTree>
    <p:extLst>
      <p:ext uri="{BB962C8B-B14F-4D97-AF65-F5344CB8AC3E}">
        <p14:creationId xmlns:p14="http://schemas.microsoft.com/office/powerpoint/2010/main" val="358436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1ADF-7AFD-39D1-BB92-4493372AB8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6C573F-5A86-2C19-E316-5C0BD01A98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270FA8-5607-0DE2-E443-0BCD3224AB90}"/>
              </a:ext>
            </a:extLst>
          </p:cNvPr>
          <p:cNvSpPr>
            <a:spLocks noGrp="1"/>
          </p:cNvSpPr>
          <p:nvPr>
            <p:ph type="dt" sz="half" idx="10"/>
          </p:nvPr>
        </p:nvSpPr>
        <p:spPr/>
        <p:txBody>
          <a:bodyPr/>
          <a:lstStyle/>
          <a:p>
            <a:fld id="{7D6AB6F2-6280-4EDA-AD2F-6C29E799DCCD}" type="datetimeFigureOut">
              <a:rPr lang="en-US" smtClean="0"/>
              <a:t>6/5/2024</a:t>
            </a:fld>
            <a:endParaRPr lang="en-US"/>
          </a:p>
        </p:txBody>
      </p:sp>
      <p:sp>
        <p:nvSpPr>
          <p:cNvPr id="5" name="Footer Placeholder 4">
            <a:extLst>
              <a:ext uri="{FF2B5EF4-FFF2-40B4-BE49-F238E27FC236}">
                <a16:creationId xmlns:a16="http://schemas.microsoft.com/office/drawing/2014/main" id="{5212E5CE-3ACD-4009-FDB0-F60454F8E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EF84A-54AD-0D1D-A2C5-5514ABDC1FC7}"/>
              </a:ext>
            </a:extLst>
          </p:cNvPr>
          <p:cNvSpPr>
            <a:spLocks noGrp="1"/>
          </p:cNvSpPr>
          <p:nvPr>
            <p:ph type="sldNum" sz="quarter" idx="12"/>
          </p:nvPr>
        </p:nvSpPr>
        <p:spPr/>
        <p:txBody>
          <a:bodyPr/>
          <a:lstStyle/>
          <a:p>
            <a:fld id="{93158B03-3A16-4AEF-A086-B0A83A04A624}" type="slidenum">
              <a:rPr lang="en-US" smtClean="0"/>
              <a:t>‹#›</a:t>
            </a:fld>
            <a:endParaRPr lang="en-US"/>
          </a:p>
        </p:txBody>
      </p:sp>
    </p:spTree>
    <p:extLst>
      <p:ext uri="{BB962C8B-B14F-4D97-AF65-F5344CB8AC3E}">
        <p14:creationId xmlns:p14="http://schemas.microsoft.com/office/powerpoint/2010/main" val="333660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12E8-A461-0FE6-89EC-F6BE71D0F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3E8F27-4DBA-666F-73BB-466A9E89B5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646739-6D62-BF28-B466-42C644C59A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F76E58-1049-174B-1D19-1502745B68DC}"/>
              </a:ext>
            </a:extLst>
          </p:cNvPr>
          <p:cNvSpPr>
            <a:spLocks noGrp="1"/>
          </p:cNvSpPr>
          <p:nvPr>
            <p:ph type="dt" sz="half" idx="10"/>
          </p:nvPr>
        </p:nvSpPr>
        <p:spPr/>
        <p:txBody>
          <a:bodyPr/>
          <a:lstStyle/>
          <a:p>
            <a:fld id="{7D6AB6F2-6280-4EDA-AD2F-6C29E799DCCD}" type="datetimeFigureOut">
              <a:rPr lang="en-US" smtClean="0"/>
              <a:t>6/5/2024</a:t>
            </a:fld>
            <a:endParaRPr lang="en-US"/>
          </a:p>
        </p:txBody>
      </p:sp>
      <p:sp>
        <p:nvSpPr>
          <p:cNvPr id="6" name="Footer Placeholder 5">
            <a:extLst>
              <a:ext uri="{FF2B5EF4-FFF2-40B4-BE49-F238E27FC236}">
                <a16:creationId xmlns:a16="http://schemas.microsoft.com/office/drawing/2014/main" id="{670A4A9D-EB6F-4649-6251-34CB9C49FC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C3B61-7C36-D445-59EF-399299A925C8}"/>
              </a:ext>
            </a:extLst>
          </p:cNvPr>
          <p:cNvSpPr>
            <a:spLocks noGrp="1"/>
          </p:cNvSpPr>
          <p:nvPr>
            <p:ph type="sldNum" sz="quarter" idx="12"/>
          </p:nvPr>
        </p:nvSpPr>
        <p:spPr/>
        <p:txBody>
          <a:bodyPr/>
          <a:lstStyle/>
          <a:p>
            <a:fld id="{93158B03-3A16-4AEF-A086-B0A83A04A624}" type="slidenum">
              <a:rPr lang="en-US" smtClean="0"/>
              <a:t>‹#›</a:t>
            </a:fld>
            <a:endParaRPr lang="en-US"/>
          </a:p>
        </p:txBody>
      </p:sp>
    </p:spTree>
    <p:extLst>
      <p:ext uri="{BB962C8B-B14F-4D97-AF65-F5344CB8AC3E}">
        <p14:creationId xmlns:p14="http://schemas.microsoft.com/office/powerpoint/2010/main" val="395979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525E-8143-5283-1CDC-D5A8071902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522158-854A-C08A-2CF7-A8ECB987E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E25971-048A-69CF-6925-7BAC742927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0E0095-EC1C-253F-E8BB-8FAD4DEE71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FC89DA-76EA-A6CD-21BE-484EFFD7B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7EC69-3FF6-46EE-41CC-F70F1B1E3EC8}"/>
              </a:ext>
            </a:extLst>
          </p:cNvPr>
          <p:cNvSpPr>
            <a:spLocks noGrp="1"/>
          </p:cNvSpPr>
          <p:nvPr>
            <p:ph type="dt" sz="half" idx="10"/>
          </p:nvPr>
        </p:nvSpPr>
        <p:spPr/>
        <p:txBody>
          <a:bodyPr/>
          <a:lstStyle/>
          <a:p>
            <a:fld id="{7D6AB6F2-6280-4EDA-AD2F-6C29E799DCCD}" type="datetimeFigureOut">
              <a:rPr lang="en-US" smtClean="0"/>
              <a:t>6/5/2024</a:t>
            </a:fld>
            <a:endParaRPr lang="en-US"/>
          </a:p>
        </p:txBody>
      </p:sp>
      <p:sp>
        <p:nvSpPr>
          <p:cNvPr id="8" name="Footer Placeholder 7">
            <a:extLst>
              <a:ext uri="{FF2B5EF4-FFF2-40B4-BE49-F238E27FC236}">
                <a16:creationId xmlns:a16="http://schemas.microsoft.com/office/drawing/2014/main" id="{9ECCEF5D-965E-91D6-44C5-8E38B12BF9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EA975C-C945-6E50-F512-D0ACADAD9B59}"/>
              </a:ext>
            </a:extLst>
          </p:cNvPr>
          <p:cNvSpPr>
            <a:spLocks noGrp="1"/>
          </p:cNvSpPr>
          <p:nvPr>
            <p:ph type="sldNum" sz="quarter" idx="12"/>
          </p:nvPr>
        </p:nvSpPr>
        <p:spPr/>
        <p:txBody>
          <a:bodyPr/>
          <a:lstStyle/>
          <a:p>
            <a:fld id="{93158B03-3A16-4AEF-A086-B0A83A04A624}" type="slidenum">
              <a:rPr lang="en-US" smtClean="0"/>
              <a:t>‹#›</a:t>
            </a:fld>
            <a:endParaRPr lang="en-US"/>
          </a:p>
        </p:txBody>
      </p:sp>
    </p:spTree>
    <p:extLst>
      <p:ext uri="{BB962C8B-B14F-4D97-AF65-F5344CB8AC3E}">
        <p14:creationId xmlns:p14="http://schemas.microsoft.com/office/powerpoint/2010/main" val="218140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1970-5E24-3035-7139-9023606D11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A88982-5E2E-8669-ACDD-D55CDE13C846}"/>
              </a:ext>
            </a:extLst>
          </p:cNvPr>
          <p:cNvSpPr>
            <a:spLocks noGrp="1"/>
          </p:cNvSpPr>
          <p:nvPr>
            <p:ph type="dt" sz="half" idx="10"/>
          </p:nvPr>
        </p:nvSpPr>
        <p:spPr/>
        <p:txBody>
          <a:bodyPr/>
          <a:lstStyle/>
          <a:p>
            <a:fld id="{7D6AB6F2-6280-4EDA-AD2F-6C29E799DCCD}" type="datetimeFigureOut">
              <a:rPr lang="en-US" smtClean="0"/>
              <a:t>6/5/2024</a:t>
            </a:fld>
            <a:endParaRPr lang="en-US"/>
          </a:p>
        </p:txBody>
      </p:sp>
      <p:sp>
        <p:nvSpPr>
          <p:cNvPr id="4" name="Footer Placeholder 3">
            <a:extLst>
              <a:ext uri="{FF2B5EF4-FFF2-40B4-BE49-F238E27FC236}">
                <a16:creationId xmlns:a16="http://schemas.microsoft.com/office/drawing/2014/main" id="{81974E0E-46B8-081D-CCDA-CD49A22DD8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6828B-F244-6EB6-75B7-E3173D1B6933}"/>
              </a:ext>
            </a:extLst>
          </p:cNvPr>
          <p:cNvSpPr>
            <a:spLocks noGrp="1"/>
          </p:cNvSpPr>
          <p:nvPr>
            <p:ph type="sldNum" sz="quarter" idx="12"/>
          </p:nvPr>
        </p:nvSpPr>
        <p:spPr/>
        <p:txBody>
          <a:bodyPr/>
          <a:lstStyle/>
          <a:p>
            <a:fld id="{93158B03-3A16-4AEF-A086-B0A83A04A624}" type="slidenum">
              <a:rPr lang="en-US" smtClean="0"/>
              <a:t>‹#›</a:t>
            </a:fld>
            <a:endParaRPr lang="en-US"/>
          </a:p>
        </p:txBody>
      </p:sp>
    </p:spTree>
    <p:extLst>
      <p:ext uri="{BB962C8B-B14F-4D97-AF65-F5344CB8AC3E}">
        <p14:creationId xmlns:p14="http://schemas.microsoft.com/office/powerpoint/2010/main" val="273032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01507-1C43-1DAA-EF6C-8BC7ED8AB579}"/>
              </a:ext>
            </a:extLst>
          </p:cNvPr>
          <p:cNvSpPr>
            <a:spLocks noGrp="1"/>
          </p:cNvSpPr>
          <p:nvPr>
            <p:ph type="dt" sz="half" idx="10"/>
          </p:nvPr>
        </p:nvSpPr>
        <p:spPr/>
        <p:txBody>
          <a:bodyPr/>
          <a:lstStyle/>
          <a:p>
            <a:fld id="{7D6AB6F2-6280-4EDA-AD2F-6C29E799DCCD}" type="datetimeFigureOut">
              <a:rPr lang="en-US" smtClean="0"/>
              <a:t>6/5/2024</a:t>
            </a:fld>
            <a:endParaRPr lang="en-US"/>
          </a:p>
        </p:txBody>
      </p:sp>
      <p:sp>
        <p:nvSpPr>
          <p:cNvPr id="3" name="Footer Placeholder 2">
            <a:extLst>
              <a:ext uri="{FF2B5EF4-FFF2-40B4-BE49-F238E27FC236}">
                <a16:creationId xmlns:a16="http://schemas.microsoft.com/office/drawing/2014/main" id="{77E88738-B108-E8DF-2437-475FE67E5C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222F5E-3C85-DBE8-76DD-20B3EDCADFE1}"/>
              </a:ext>
            </a:extLst>
          </p:cNvPr>
          <p:cNvSpPr>
            <a:spLocks noGrp="1"/>
          </p:cNvSpPr>
          <p:nvPr>
            <p:ph type="sldNum" sz="quarter" idx="12"/>
          </p:nvPr>
        </p:nvSpPr>
        <p:spPr/>
        <p:txBody>
          <a:bodyPr/>
          <a:lstStyle/>
          <a:p>
            <a:fld id="{93158B03-3A16-4AEF-A086-B0A83A04A624}" type="slidenum">
              <a:rPr lang="en-US" smtClean="0"/>
              <a:t>‹#›</a:t>
            </a:fld>
            <a:endParaRPr lang="en-US"/>
          </a:p>
        </p:txBody>
      </p:sp>
    </p:spTree>
    <p:extLst>
      <p:ext uri="{BB962C8B-B14F-4D97-AF65-F5344CB8AC3E}">
        <p14:creationId xmlns:p14="http://schemas.microsoft.com/office/powerpoint/2010/main" val="93720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8445-D310-3056-E435-94855A3095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0D736F-3DCC-052E-D0CE-02F21CE9B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4D85B8-3FE0-12E5-5039-B2E236955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49E807-196D-803E-FCB2-E7C6C5F4C4F4}"/>
              </a:ext>
            </a:extLst>
          </p:cNvPr>
          <p:cNvSpPr>
            <a:spLocks noGrp="1"/>
          </p:cNvSpPr>
          <p:nvPr>
            <p:ph type="dt" sz="half" idx="10"/>
          </p:nvPr>
        </p:nvSpPr>
        <p:spPr/>
        <p:txBody>
          <a:bodyPr/>
          <a:lstStyle/>
          <a:p>
            <a:fld id="{7D6AB6F2-6280-4EDA-AD2F-6C29E799DCCD}" type="datetimeFigureOut">
              <a:rPr lang="en-US" smtClean="0"/>
              <a:t>6/5/2024</a:t>
            </a:fld>
            <a:endParaRPr lang="en-US"/>
          </a:p>
        </p:txBody>
      </p:sp>
      <p:sp>
        <p:nvSpPr>
          <p:cNvPr id="6" name="Footer Placeholder 5">
            <a:extLst>
              <a:ext uri="{FF2B5EF4-FFF2-40B4-BE49-F238E27FC236}">
                <a16:creationId xmlns:a16="http://schemas.microsoft.com/office/drawing/2014/main" id="{D8FAB593-FDAA-C661-71FE-D87CFA2E7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D355-2A84-E899-34D8-A19B99BF4EE6}"/>
              </a:ext>
            </a:extLst>
          </p:cNvPr>
          <p:cNvSpPr>
            <a:spLocks noGrp="1"/>
          </p:cNvSpPr>
          <p:nvPr>
            <p:ph type="sldNum" sz="quarter" idx="12"/>
          </p:nvPr>
        </p:nvSpPr>
        <p:spPr/>
        <p:txBody>
          <a:bodyPr/>
          <a:lstStyle/>
          <a:p>
            <a:fld id="{93158B03-3A16-4AEF-A086-B0A83A04A624}" type="slidenum">
              <a:rPr lang="en-US" smtClean="0"/>
              <a:t>‹#›</a:t>
            </a:fld>
            <a:endParaRPr lang="en-US"/>
          </a:p>
        </p:txBody>
      </p:sp>
    </p:spTree>
    <p:extLst>
      <p:ext uri="{BB962C8B-B14F-4D97-AF65-F5344CB8AC3E}">
        <p14:creationId xmlns:p14="http://schemas.microsoft.com/office/powerpoint/2010/main" val="416456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082CB-ADFA-8CD5-90D5-AE10D7F65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157FF3-E845-4AA9-3797-C55B675CB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9C2A25-419B-599E-006F-6DB6D6A19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A70E9-162F-7217-DF29-554DDF60F95E}"/>
              </a:ext>
            </a:extLst>
          </p:cNvPr>
          <p:cNvSpPr>
            <a:spLocks noGrp="1"/>
          </p:cNvSpPr>
          <p:nvPr>
            <p:ph type="dt" sz="half" idx="10"/>
          </p:nvPr>
        </p:nvSpPr>
        <p:spPr/>
        <p:txBody>
          <a:bodyPr/>
          <a:lstStyle/>
          <a:p>
            <a:fld id="{7D6AB6F2-6280-4EDA-AD2F-6C29E799DCCD}" type="datetimeFigureOut">
              <a:rPr lang="en-US" smtClean="0"/>
              <a:t>6/5/2024</a:t>
            </a:fld>
            <a:endParaRPr lang="en-US"/>
          </a:p>
        </p:txBody>
      </p:sp>
      <p:sp>
        <p:nvSpPr>
          <p:cNvPr id="6" name="Footer Placeholder 5">
            <a:extLst>
              <a:ext uri="{FF2B5EF4-FFF2-40B4-BE49-F238E27FC236}">
                <a16:creationId xmlns:a16="http://schemas.microsoft.com/office/drawing/2014/main" id="{DF56854E-5DEE-B46B-1FE9-1EB355AFA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5747D-1C28-FDAB-DEB2-335D1A03A9C7}"/>
              </a:ext>
            </a:extLst>
          </p:cNvPr>
          <p:cNvSpPr>
            <a:spLocks noGrp="1"/>
          </p:cNvSpPr>
          <p:nvPr>
            <p:ph type="sldNum" sz="quarter" idx="12"/>
          </p:nvPr>
        </p:nvSpPr>
        <p:spPr/>
        <p:txBody>
          <a:bodyPr/>
          <a:lstStyle/>
          <a:p>
            <a:fld id="{93158B03-3A16-4AEF-A086-B0A83A04A624}" type="slidenum">
              <a:rPr lang="en-US" smtClean="0"/>
              <a:t>‹#›</a:t>
            </a:fld>
            <a:endParaRPr lang="en-US"/>
          </a:p>
        </p:txBody>
      </p:sp>
    </p:spTree>
    <p:extLst>
      <p:ext uri="{BB962C8B-B14F-4D97-AF65-F5344CB8AC3E}">
        <p14:creationId xmlns:p14="http://schemas.microsoft.com/office/powerpoint/2010/main" val="371875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202EDE-7617-773F-5262-1CE4345CC5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1356AA-D632-3C41-6082-3C7A134AE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C5CBE-E1CC-BC3F-1948-4F0334780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6AB6F2-6280-4EDA-AD2F-6C29E799DCCD}" type="datetimeFigureOut">
              <a:rPr lang="en-US" smtClean="0"/>
              <a:t>6/5/2024</a:t>
            </a:fld>
            <a:endParaRPr lang="en-US"/>
          </a:p>
        </p:txBody>
      </p:sp>
      <p:sp>
        <p:nvSpPr>
          <p:cNvPr id="5" name="Footer Placeholder 4">
            <a:extLst>
              <a:ext uri="{FF2B5EF4-FFF2-40B4-BE49-F238E27FC236}">
                <a16:creationId xmlns:a16="http://schemas.microsoft.com/office/drawing/2014/main" id="{A2D3C030-DE32-B434-3B97-4C626B240F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B3E61F8-0EEF-F075-8D08-AA572702CC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158B03-3A16-4AEF-A086-B0A83A04A624}" type="slidenum">
              <a:rPr lang="en-US" smtClean="0"/>
              <a:t>‹#›</a:t>
            </a:fld>
            <a:endParaRPr lang="en-US"/>
          </a:p>
        </p:txBody>
      </p:sp>
    </p:spTree>
    <p:extLst>
      <p:ext uri="{BB962C8B-B14F-4D97-AF65-F5344CB8AC3E}">
        <p14:creationId xmlns:p14="http://schemas.microsoft.com/office/powerpoint/2010/main" val="3616512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atrice.umbrasaite@vilnius.l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martynas.zdanavicius@walles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7C8F-CF50-6E8C-0F4A-323188BBE226}"/>
              </a:ext>
            </a:extLst>
          </p:cNvPr>
          <p:cNvSpPr>
            <a:spLocks noGrp="1"/>
          </p:cNvSpPr>
          <p:nvPr>
            <p:ph type="title" idx="4294967295"/>
          </p:nvPr>
        </p:nvSpPr>
        <p:spPr>
          <a:xfrm>
            <a:off x="1638300" y="340181"/>
            <a:ext cx="8915400" cy="360363"/>
          </a:xfrm>
        </p:spPr>
        <p:txBody>
          <a:bodyPr>
            <a:noAutofit/>
          </a:bodyPr>
          <a:lstStyle/>
          <a:p>
            <a:pPr algn="ctr"/>
            <a:r>
              <a:rPr lang="lt-LT" sz="3200" dirty="0">
                <a:latin typeface="Arial" panose="020B0604020202020204" pitchFamily="34" charset="0"/>
                <a:cs typeface="Arial" panose="020B0604020202020204" pitchFamily="34" charset="0"/>
              </a:rPr>
              <a:t>INFORMAVIMAS APIE ŽELDINIŲ TVARKYMĄ</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E62FB1E-4F26-C429-C936-D9C7CDADBEB8}"/>
              </a:ext>
            </a:extLst>
          </p:cNvPr>
          <p:cNvSpPr>
            <a:spLocks noGrp="1"/>
          </p:cNvSpPr>
          <p:nvPr>
            <p:ph idx="4294967295"/>
          </p:nvPr>
        </p:nvSpPr>
        <p:spPr>
          <a:xfrm>
            <a:off x="401080" y="595085"/>
            <a:ext cx="4897703" cy="6226629"/>
          </a:xfrm>
        </p:spPr>
        <p:txBody>
          <a:bodyPr anchor="ctr">
            <a:noAutofit/>
          </a:bodyPr>
          <a:lstStyle/>
          <a:p>
            <a:pPr marL="0" indent="0" algn="just">
              <a:lnSpc>
                <a:spcPct val="120000"/>
              </a:lnSpc>
              <a:spcBef>
                <a:spcPts val="0"/>
              </a:spcBef>
              <a:buNone/>
            </a:pPr>
            <a:r>
              <a:rPr lang="lt-LT" sz="900" b="1" dirty="0">
                <a:latin typeface="Arial" panose="020B0604020202020204" pitchFamily="34" charset="0"/>
                <a:cs typeface="Arial" panose="020B0604020202020204" pitchFamily="34" charset="0"/>
              </a:rPr>
              <a:t>Visuomenės informavimo laikotarpis</a:t>
            </a:r>
            <a:endParaRPr lang="lt-LT" sz="900" dirty="0">
              <a:latin typeface="Arial" panose="020B0604020202020204" pitchFamily="34" charset="0"/>
              <a:cs typeface="Arial" panose="020B0604020202020204" pitchFamily="34" charset="0"/>
            </a:endParaRPr>
          </a:p>
          <a:p>
            <a:pPr marL="0" indent="0" algn="just">
              <a:lnSpc>
                <a:spcPct val="120000"/>
              </a:lnSpc>
              <a:spcBef>
                <a:spcPts val="0"/>
              </a:spcBef>
              <a:buNone/>
            </a:pPr>
            <a:r>
              <a:rPr lang="lt-LT" sz="900" dirty="0">
                <a:latin typeface="Arial" panose="020B0604020202020204" pitchFamily="34" charset="0"/>
                <a:cs typeface="Arial" panose="020B0604020202020204" pitchFamily="34" charset="0"/>
              </a:rPr>
              <a:t>2024-06-06 iki 2024-06-20</a:t>
            </a:r>
            <a:r>
              <a:rPr lang="en-US" sz="900" dirty="0">
                <a:latin typeface="Arial" panose="020B0604020202020204" pitchFamily="34" charset="0"/>
                <a:cs typeface="Arial" panose="020B0604020202020204" pitchFamily="34" charset="0"/>
              </a:rPr>
              <a:t> </a:t>
            </a:r>
            <a:r>
              <a:rPr lang="lt-LT" sz="900" dirty="0">
                <a:latin typeface="Arial" panose="020B0604020202020204" pitchFamily="34" charset="0"/>
                <a:cs typeface="Arial" panose="020B0604020202020204" pitchFamily="34" charset="0"/>
              </a:rPr>
              <a:t>(imtinai)</a:t>
            </a:r>
            <a:r>
              <a:rPr lang="en-US" sz="900" dirty="0">
                <a:latin typeface="Arial" panose="020B0604020202020204" pitchFamily="34" charset="0"/>
                <a:cs typeface="Arial" panose="020B0604020202020204" pitchFamily="34" charset="0"/>
              </a:rPr>
              <a:t>.</a:t>
            </a:r>
            <a:endParaRPr lang="lt-LT" sz="900" dirty="0">
              <a:latin typeface="Arial" panose="020B0604020202020204" pitchFamily="34" charset="0"/>
              <a:cs typeface="Arial" panose="020B0604020202020204" pitchFamily="34" charset="0"/>
            </a:endParaRPr>
          </a:p>
          <a:p>
            <a:pPr marL="0" indent="0" algn="just">
              <a:lnSpc>
                <a:spcPct val="120000"/>
              </a:lnSpc>
              <a:spcBef>
                <a:spcPts val="0"/>
              </a:spcBef>
              <a:buNone/>
            </a:pPr>
            <a:endParaRPr lang="lt-LT" sz="500" dirty="0">
              <a:latin typeface="Arial" panose="020B0604020202020204" pitchFamily="34" charset="0"/>
              <a:cs typeface="Arial" panose="020B0604020202020204" pitchFamily="34" charset="0"/>
            </a:endParaRPr>
          </a:p>
          <a:p>
            <a:pPr marL="0" indent="0" algn="just">
              <a:lnSpc>
                <a:spcPct val="120000"/>
              </a:lnSpc>
              <a:spcBef>
                <a:spcPts val="0"/>
              </a:spcBef>
              <a:buNone/>
            </a:pPr>
            <a:r>
              <a:rPr lang="lt-LT" sz="900" b="1" dirty="0">
                <a:latin typeface="Arial" panose="020B0604020202020204" pitchFamily="34" charset="0"/>
                <a:cs typeface="Arial" panose="020B0604020202020204" pitchFamily="34" charset="0"/>
              </a:rPr>
              <a:t>Informacija apie statytoją</a:t>
            </a:r>
          </a:p>
          <a:p>
            <a:pPr marL="0" indent="0" algn="just">
              <a:lnSpc>
                <a:spcPct val="120000"/>
              </a:lnSpc>
              <a:spcBef>
                <a:spcPts val="0"/>
              </a:spcBef>
              <a:buNone/>
            </a:pPr>
            <a:r>
              <a:rPr lang="en-US" sz="900" dirty="0">
                <a:latin typeface="Arial" panose="020B0604020202020204" pitchFamily="34" charset="0"/>
                <a:cs typeface="Arial" panose="020B0604020202020204" pitchFamily="34" charset="0"/>
              </a:rPr>
              <a:t>AB </a:t>
            </a:r>
            <a:r>
              <a:rPr lang="lt-LT" sz="900"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PANEVĖŽIO STATYBOS TRESTAS", </a:t>
            </a:r>
            <a:r>
              <a:rPr lang="lt-LT" sz="900" dirty="0">
                <a:latin typeface="Arial" panose="020B0604020202020204" pitchFamily="34" charset="0"/>
                <a:cs typeface="Arial" panose="020B0604020202020204" pitchFamily="34" charset="0"/>
              </a:rPr>
              <a:t>P. Puzino g. 1</a:t>
            </a:r>
            <a:r>
              <a:rPr lang="en-US" sz="900" dirty="0">
                <a:latin typeface="Arial" panose="020B0604020202020204" pitchFamily="34" charset="0"/>
                <a:cs typeface="Arial" panose="020B0604020202020204" pitchFamily="34" charset="0"/>
              </a:rPr>
              <a:t>, </a:t>
            </a:r>
            <a:r>
              <a:rPr lang="lt-LT" sz="900" dirty="0">
                <a:latin typeface="Arial" panose="020B0604020202020204" pitchFamily="34" charset="0"/>
                <a:cs typeface="Arial" panose="020B0604020202020204" pitchFamily="34" charset="0"/>
              </a:rPr>
              <a:t>LT-</a:t>
            </a:r>
            <a:r>
              <a:rPr lang="en-US" sz="900" dirty="0">
                <a:latin typeface="Arial" panose="020B0604020202020204" pitchFamily="34" charset="0"/>
                <a:cs typeface="Arial" panose="020B0604020202020204" pitchFamily="34" charset="0"/>
              </a:rPr>
              <a:t>35173 </a:t>
            </a:r>
            <a:r>
              <a:rPr lang="lt-LT" sz="900" dirty="0">
                <a:latin typeface="Arial" panose="020B0604020202020204" pitchFamily="34" charset="0"/>
                <a:cs typeface="Arial" panose="020B0604020202020204" pitchFamily="34" charset="0"/>
              </a:rPr>
              <a:t>Panevėžys, įmonės kodas 147732969</a:t>
            </a:r>
            <a:r>
              <a:rPr lang="en-US" sz="900" dirty="0">
                <a:latin typeface="Arial" panose="020B0604020202020204" pitchFamily="34" charset="0"/>
                <a:cs typeface="Arial" panose="020B0604020202020204" pitchFamily="34" charset="0"/>
              </a:rPr>
              <a:t>.</a:t>
            </a:r>
            <a:endParaRPr lang="lt-LT" sz="900" dirty="0">
              <a:latin typeface="Arial" panose="020B0604020202020204" pitchFamily="34" charset="0"/>
              <a:cs typeface="Arial" panose="020B0604020202020204" pitchFamily="34" charset="0"/>
            </a:endParaRPr>
          </a:p>
          <a:p>
            <a:pPr marL="0" indent="0" algn="just">
              <a:lnSpc>
                <a:spcPct val="120000"/>
              </a:lnSpc>
              <a:spcBef>
                <a:spcPts val="0"/>
              </a:spcBef>
              <a:buNone/>
            </a:pPr>
            <a:endParaRPr lang="en-US" sz="500" b="1" dirty="0">
              <a:latin typeface="Arial" panose="020B0604020202020204" pitchFamily="34" charset="0"/>
              <a:cs typeface="Arial" panose="020B0604020202020204" pitchFamily="34" charset="0"/>
            </a:endParaRPr>
          </a:p>
          <a:p>
            <a:pPr marL="0" indent="0" algn="just">
              <a:lnSpc>
                <a:spcPct val="120000"/>
              </a:lnSpc>
              <a:spcBef>
                <a:spcPts val="0"/>
              </a:spcBef>
              <a:buNone/>
            </a:pPr>
            <a:r>
              <a:rPr lang="lt-LT" sz="900" b="1" dirty="0">
                <a:latin typeface="Arial" panose="020B0604020202020204" pitchFamily="34" charset="0"/>
                <a:cs typeface="Arial" panose="020B0604020202020204" pitchFamily="34" charset="0"/>
              </a:rPr>
              <a:t>Teritorija, kurioje šalinami želdiniai</a:t>
            </a:r>
          </a:p>
          <a:p>
            <a:pPr marL="0" indent="0" algn="just">
              <a:lnSpc>
                <a:spcPct val="120000"/>
              </a:lnSpc>
              <a:spcBef>
                <a:spcPts val="0"/>
              </a:spcBef>
              <a:buNone/>
            </a:pPr>
            <a:r>
              <a:rPr lang="lt-LT" sz="900" dirty="0">
                <a:latin typeface="Arial" panose="020B0604020202020204" pitchFamily="34" charset="0"/>
                <a:cs typeface="Arial" panose="020B0604020202020204" pitchFamily="34" charset="0"/>
              </a:rPr>
              <a:t>V. Kudirkos g. 14, Vilniuje ir aplinkinė teritorija. Teritorija matoma dešinėje</a:t>
            </a:r>
            <a:r>
              <a:rPr lang="en-US" sz="900" dirty="0">
                <a:latin typeface="Arial" panose="020B0604020202020204" pitchFamily="34" charset="0"/>
                <a:cs typeface="Arial" panose="020B0604020202020204" pitchFamily="34" charset="0"/>
              </a:rPr>
              <a:t>.</a:t>
            </a:r>
            <a:endParaRPr lang="lt-LT" sz="900" dirty="0">
              <a:latin typeface="Arial" panose="020B0604020202020204" pitchFamily="34" charset="0"/>
              <a:cs typeface="Arial" panose="020B0604020202020204" pitchFamily="34" charset="0"/>
            </a:endParaRPr>
          </a:p>
          <a:p>
            <a:pPr marL="0" indent="0" algn="just">
              <a:lnSpc>
                <a:spcPct val="120000"/>
              </a:lnSpc>
              <a:spcBef>
                <a:spcPts val="0"/>
              </a:spcBef>
              <a:buNone/>
            </a:pPr>
            <a:endParaRPr lang="lt-LT" sz="500" dirty="0">
              <a:latin typeface="Arial" panose="020B0604020202020204" pitchFamily="34" charset="0"/>
              <a:cs typeface="Arial" panose="020B0604020202020204" pitchFamily="34" charset="0"/>
            </a:endParaRPr>
          </a:p>
          <a:p>
            <a:pPr marL="0" indent="0" algn="just">
              <a:lnSpc>
                <a:spcPct val="120000"/>
              </a:lnSpc>
              <a:spcBef>
                <a:spcPts val="0"/>
              </a:spcBef>
              <a:buNone/>
            </a:pPr>
            <a:r>
              <a:rPr lang="lt-LT" sz="900" b="1" dirty="0">
                <a:latin typeface="Arial" panose="020B0604020202020204" pitchFamily="34" charset="0"/>
                <a:cs typeface="Arial" panose="020B0604020202020204" pitchFamily="34" charset="0"/>
              </a:rPr>
              <a:t>Želdinių šalinimo pagrindas</a:t>
            </a:r>
          </a:p>
          <a:p>
            <a:pPr marL="0" indent="0" algn="just">
              <a:lnSpc>
                <a:spcPct val="120000"/>
              </a:lnSpc>
              <a:spcBef>
                <a:spcPts val="0"/>
              </a:spcBef>
              <a:buNone/>
            </a:pPr>
            <a:r>
              <a:rPr lang="lt-LT" sz="900" dirty="0">
                <a:latin typeface="Arial" panose="020B0604020202020204" pitchFamily="34" charset="0"/>
                <a:cs typeface="Arial" panose="020B0604020202020204" pitchFamily="34" charset="0"/>
              </a:rPr>
              <a:t>Administracinės paskirties pastato V. Kudirkos g. </a:t>
            </a:r>
            <a:r>
              <a:rPr lang="en-US" sz="900" dirty="0">
                <a:latin typeface="Arial" panose="020B0604020202020204" pitchFamily="34" charset="0"/>
                <a:cs typeface="Arial" panose="020B0604020202020204" pitchFamily="34" charset="0"/>
              </a:rPr>
              <a:t>14</a:t>
            </a:r>
            <a:r>
              <a:rPr lang="lt-LT" sz="900" dirty="0">
                <a:latin typeface="Arial" panose="020B0604020202020204" pitchFamily="34" charset="0"/>
                <a:cs typeface="Arial" panose="020B0604020202020204" pitchFamily="34" charset="0"/>
              </a:rPr>
              <a:t>, Vilniuje statybos projektas. Rekonstravimo (sklypo kadastrinis Nr. 0101/0054:151) projektas. Darbai įgyvendinami pagal Želdynų įstatymo, Vilniaus miesto savivaldybės želdynų ir želdinių apsaugos taisyklių reikalavimus.</a:t>
            </a:r>
          </a:p>
          <a:p>
            <a:pPr marL="0" indent="0" algn="just">
              <a:lnSpc>
                <a:spcPct val="120000"/>
              </a:lnSpc>
              <a:spcBef>
                <a:spcPts val="0"/>
              </a:spcBef>
              <a:buNone/>
            </a:pPr>
            <a:endParaRPr lang="lt-LT" sz="500" b="1" dirty="0">
              <a:latin typeface="Arial" panose="020B0604020202020204" pitchFamily="34" charset="0"/>
              <a:cs typeface="Arial" panose="020B0604020202020204" pitchFamily="34" charset="0"/>
            </a:endParaRPr>
          </a:p>
          <a:p>
            <a:pPr marL="0" indent="0" algn="just">
              <a:lnSpc>
                <a:spcPct val="120000"/>
              </a:lnSpc>
              <a:spcBef>
                <a:spcPts val="0"/>
              </a:spcBef>
              <a:buNone/>
            </a:pPr>
            <a:r>
              <a:rPr lang="lt-LT" sz="900" b="1" dirty="0">
                <a:latin typeface="Arial" panose="020B0604020202020204" pitchFamily="34" charset="0"/>
                <a:cs typeface="Arial" panose="020B0604020202020204" pitchFamily="34" charset="0"/>
              </a:rPr>
              <a:t>Informacija apie šalinamus želdinius</a:t>
            </a:r>
          </a:p>
          <a:p>
            <a:pPr marL="0" indent="0" algn="just">
              <a:lnSpc>
                <a:spcPct val="100000"/>
              </a:lnSpc>
              <a:spcBef>
                <a:spcPts val="0"/>
              </a:spcBef>
              <a:buNone/>
            </a:pPr>
            <a:r>
              <a:rPr lang="lt-LT" sz="900" dirty="0">
                <a:latin typeface="Arial" panose="020B0604020202020204" pitchFamily="34" charset="0"/>
                <a:cs typeface="Arial" panose="020B0604020202020204" pitchFamily="34" charset="0"/>
              </a:rPr>
              <a:t>Žemės sklype ir prie jo ribų auga 69 medžiai, iš kurių:</a:t>
            </a:r>
          </a:p>
          <a:p>
            <a:pPr marL="285750" indent="-285750" algn="just">
              <a:lnSpc>
                <a:spcPct val="100000"/>
              </a:lnSpc>
              <a:spcBef>
                <a:spcPts val="0"/>
              </a:spcBef>
              <a:buFont typeface="Arial" panose="020B0604020202020204" pitchFamily="34" charset="0"/>
              <a:buChar char="•"/>
              <a:tabLst>
                <a:tab pos="1347788" algn="l"/>
              </a:tabLst>
            </a:pPr>
            <a:r>
              <a:rPr lang="lt-LT" sz="900" dirty="0">
                <a:latin typeface="Arial" panose="020B0604020202020204" pitchFamily="34" charset="0"/>
                <a:cs typeface="Arial" panose="020B0604020202020204" pitchFamily="34" charset="0"/>
              </a:rPr>
              <a:t>Saugotini medžiai – </a:t>
            </a:r>
            <a:r>
              <a:rPr lang="en-US" sz="900" dirty="0">
                <a:latin typeface="Arial" panose="020B0604020202020204" pitchFamily="34" charset="0"/>
                <a:cs typeface="Arial" panose="020B0604020202020204" pitchFamily="34" charset="0"/>
              </a:rPr>
              <a:t>2</a:t>
            </a:r>
            <a:r>
              <a:rPr lang="lt-LT" sz="900" dirty="0">
                <a:latin typeface="Arial" panose="020B0604020202020204" pitchFamily="34" charset="0"/>
                <a:cs typeface="Arial" panose="020B0604020202020204" pitchFamily="34" charset="0"/>
              </a:rPr>
              <a:t>3 vnt.</a:t>
            </a:r>
          </a:p>
          <a:p>
            <a:pPr marL="285750" indent="-285750" algn="just">
              <a:lnSpc>
                <a:spcPct val="100000"/>
              </a:lnSpc>
              <a:spcBef>
                <a:spcPts val="0"/>
              </a:spcBef>
              <a:buFont typeface="Arial" panose="020B0604020202020204" pitchFamily="34" charset="0"/>
              <a:buChar char="•"/>
              <a:tabLst>
                <a:tab pos="1347788" algn="l"/>
              </a:tabLst>
            </a:pPr>
            <a:r>
              <a:rPr lang="lt-LT" sz="900" dirty="0">
                <a:latin typeface="Arial" panose="020B0604020202020204" pitchFamily="34" charset="0"/>
                <a:cs typeface="Arial" panose="020B0604020202020204" pitchFamily="34" charset="0"/>
              </a:rPr>
              <a:t>Nesaugotini medžiai – </a:t>
            </a:r>
            <a:r>
              <a:rPr lang="en-US" sz="900" dirty="0">
                <a:latin typeface="Arial" panose="020B0604020202020204" pitchFamily="34" charset="0"/>
                <a:cs typeface="Arial" panose="020B0604020202020204" pitchFamily="34" charset="0"/>
              </a:rPr>
              <a:t>4</a:t>
            </a:r>
            <a:r>
              <a:rPr lang="lt-LT" sz="900" dirty="0">
                <a:latin typeface="Arial" panose="020B0604020202020204" pitchFamily="34" charset="0"/>
                <a:cs typeface="Arial" panose="020B0604020202020204" pitchFamily="34" charset="0"/>
              </a:rPr>
              <a:t>1 vnt.</a:t>
            </a:r>
          </a:p>
          <a:p>
            <a:pPr marL="285750" indent="-285750" algn="just">
              <a:lnSpc>
                <a:spcPct val="100000"/>
              </a:lnSpc>
              <a:spcBef>
                <a:spcPts val="0"/>
              </a:spcBef>
              <a:buFont typeface="Arial" panose="020B0604020202020204" pitchFamily="34" charset="0"/>
              <a:buChar char="•"/>
              <a:tabLst>
                <a:tab pos="1347788" algn="l"/>
              </a:tabLst>
            </a:pPr>
            <a:r>
              <a:rPr lang="lt-LT" sz="900" dirty="0">
                <a:latin typeface="Arial" panose="020B0604020202020204" pitchFamily="34" charset="0"/>
                <a:cs typeface="Arial" panose="020B0604020202020204" pitchFamily="34" charset="0"/>
              </a:rPr>
              <a:t>Invaziniai medžiai – 5 vnt.</a:t>
            </a:r>
          </a:p>
          <a:p>
            <a:pPr marL="0" indent="0" algn="just">
              <a:lnSpc>
                <a:spcPct val="120000"/>
              </a:lnSpc>
              <a:spcBef>
                <a:spcPts val="0"/>
              </a:spcBef>
              <a:buNone/>
            </a:pPr>
            <a:r>
              <a:rPr lang="lt-LT" sz="900" dirty="0">
                <a:latin typeface="Arial" panose="020B0604020202020204" pitchFamily="34" charset="0"/>
                <a:cs typeface="Arial" panose="020B0604020202020204" pitchFamily="34" charset="0"/>
              </a:rPr>
              <a:t>Sklype ir jo prieigose planuojama kirsti 21 saugotiną medį, kurių bendra kamienų diametrų suma 1,3 m aukštyje - 722 cm. Statytojas papildomai planuoja išsaugoti šalia sklypo ribos esantį 50 cm skersmens paprastąjį kaštoną. Numatant medžių kirtimą, taikomas adekvatus kompensavimas naujais želdiniais – kertamo medžio diametras kompensuojamas tokia pat sodinamų želdinių diametrų suma.</a:t>
            </a:r>
          </a:p>
          <a:p>
            <a:pPr marL="0" indent="0" algn="just">
              <a:lnSpc>
                <a:spcPct val="120000"/>
              </a:lnSpc>
              <a:spcBef>
                <a:spcPts val="0"/>
              </a:spcBef>
              <a:buNone/>
            </a:pPr>
            <a:r>
              <a:rPr lang="lt-LT" sz="900" dirty="0">
                <a:latin typeface="Arial" panose="020B0604020202020204" pitchFamily="34" charset="0"/>
                <a:cs typeface="Arial" panose="020B0604020202020204" pitchFamily="34" charset="0"/>
              </a:rPr>
              <a:t>Susirinkimo metu bus pristatomi apželdinimo sprendiniai žemės sklype ir už jo ribų. Želdinius pagal galimybes bus siekiama sodinti aplinkinėse Naujamiesčio teritorijose. Pasiūlymus dėl naujų medžių sodinimo vietų galima raštu pateikti el. paštu </a:t>
            </a:r>
            <a:r>
              <a:rPr lang="lt-LT" sz="900" dirty="0" err="1">
                <a:latin typeface="Arial" panose="020B0604020202020204" pitchFamily="34" charset="0"/>
                <a:cs typeface="Arial" panose="020B0604020202020204" pitchFamily="34" charset="0"/>
                <a:hlinkClick r:id="rId3"/>
              </a:rPr>
              <a:t>beatrice.umbrasaite@vilnius.lt</a:t>
            </a:r>
            <a:r>
              <a:rPr lang="lt-LT" sz="900" dirty="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a:p>
            <a:pPr marL="0" indent="0" algn="just">
              <a:lnSpc>
                <a:spcPct val="120000"/>
              </a:lnSpc>
              <a:spcBef>
                <a:spcPts val="0"/>
              </a:spcBef>
              <a:buNone/>
            </a:pPr>
            <a:endParaRPr lang="lt-LT" sz="500" dirty="0">
              <a:latin typeface="Arial" panose="020B0604020202020204" pitchFamily="34" charset="0"/>
              <a:cs typeface="Arial" panose="020B0604020202020204" pitchFamily="34" charset="0"/>
            </a:endParaRPr>
          </a:p>
          <a:p>
            <a:pPr marL="0" indent="0" algn="just">
              <a:lnSpc>
                <a:spcPct val="120000"/>
              </a:lnSpc>
              <a:spcBef>
                <a:spcPts val="0"/>
              </a:spcBef>
              <a:buNone/>
            </a:pPr>
            <a:r>
              <a:rPr lang="lt-LT" sz="900" b="1" dirty="0">
                <a:latin typeface="Arial" panose="020B0604020202020204" pitchFamily="34" charset="0"/>
                <a:cs typeface="Arial" panose="020B0604020202020204" pitchFamily="34" charset="0"/>
              </a:rPr>
              <a:t>Pasiūlymų teikimo ir jų aptarimo tvarka</a:t>
            </a:r>
          </a:p>
          <a:p>
            <a:pPr marL="0" indent="0" algn="just">
              <a:lnSpc>
                <a:spcPct val="120000"/>
              </a:lnSpc>
              <a:spcBef>
                <a:spcPts val="0"/>
              </a:spcBef>
              <a:buNone/>
            </a:pPr>
            <a:r>
              <a:rPr lang="lt-LT" sz="900" dirty="0">
                <a:latin typeface="Arial" panose="020B0604020202020204" pitchFamily="34" charset="0"/>
                <a:cs typeface="Arial" panose="020B0604020202020204" pitchFamily="34" charset="0"/>
              </a:rPr>
              <a:t>Suinteresuoti asmenys klausimus dėl želdinių tvarkymo gali raštu pateikti iki 2024-06-20     16 val. (imtinai) el. paštu </a:t>
            </a:r>
            <a:r>
              <a:rPr lang="en-US" sz="900" dirty="0">
                <a:latin typeface="Arial" panose="020B0604020202020204" pitchFamily="34" charset="0"/>
                <a:cs typeface="Arial" panose="020B0604020202020204" pitchFamily="34" charset="0"/>
                <a:hlinkClick r:id="rId4"/>
              </a:rPr>
              <a:t>martynas.zdanavicius@walless.com</a:t>
            </a:r>
            <a:r>
              <a:rPr lang="lt-LT" sz="900" dirty="0">
                <a:latin typeface="Arial" panose="020B0604020202020204" pitchFamily="34" charset="0"/>
                <a:cs typeface="Arial" panose="020B0604020202020204" pitchFamily="34" charset="0"/>
              </a:rPr>
              <a:t>.</a:t>
            </a:r>
          </a:p>
          <a:p>
            <a:pPr marL="0" indent="0" algn="just">
              <a:lnSpc>
                <a:spcPct val="120000"/>
              </a:lnSpc>
              <a:spcBef>
                <a:spcPts val="0"/>
              </a:spcBef>
              <a:buNone/>
            </a:pPr>
            <a:endParaRPr lang="en-US" sz="500" dirty="0">
              <a:latin typeface="Arial" panose="020B0604020202020204" pitchFamily="34" charset="0"/>
              <a:cs typeface="Arial" panose="020B0604020202020204" pitchFamily="34" charset="0"/>
            </a:endParaRPr>
          </a:p>
          <a:p>
            <a:pPr marL="0" indent="0" algn="just">
              <a:lnSpc>
                <a:spcPct val="120000"/>
              </a:lnSpc>
              <a:spcBef>
                <a:spcPts val="0"/>
              </a:spcBef>
              <a:buNone/>
            </a:pPr>
            <a:r>
              <a:rPr lang="en-US" sz="900" dirty="0">
                <a:latin typeface="Arial" panose="020B0604020202020204" pitchFamily="34" charset="0"/>
                <a:cs typeface="Arial" panose="020B0604020202020204" pitchFamily="34" charset="0"/>
              </a:rPr>
              <a:t>G</a:t>
            </a:r>
            <a:r>
              <a:rPr lang="lt-LT" sz="900" dirty="0">
                <a:latin typeface="Arial" panose="020B0604020202020204" pitchFamily="34" charset="0"/>
                <a:cs typeface="Arial" panose="020B0604020202020204" pitchFamily="34" charset="0"/>
              </a:rPr>
              <a:t>autų pasiūlymų aptarimas ir apibendrinimas vyks</a:t>
            </a:r>
            <a:r>
              <a:rPr lang="en-US" sz="900" dirty="0">
                <a:latin typeface="Arial" panose="020B0604020202020204" pitchFamily="34" charset="0"/>
                <a:cs typeface="Arial" panose="020B0604020202020204" pitchFamily="34" charset="0"/>
              </a:rPr>
              <a:t> </a:t>
            </a:r>
            <a:r>
              <a:rPr lang="lt-LT" sz="900" dirty="0">
                <a:latin typeface="Arial" panose="020B0604020202020204" pitchFamily="34" charset="0"/>
                <a:cs typeface="Arial" panose="020B0604020202020204" pitchFamily="34" charset="0"/>
              </a:rPr>
              <a:t>2024-06-20 17:00</a:t>
            </a:r>
            <a:r>
              <a:rPr lang="en-US" sz="900" dirty="0">
                <a:latin typeface="Arial" panose="020B0604020202020204" pitchFamily="34" charset="0"/>
                <a:cs typeface="Arial" panose="020B0604020202020204" pitchFamily="34" charset="0"/>
              </a:rPr>
              <a:t> </a:t>
            </a:r>
            <a:r>
              <a:rPr lang="lt-LT" sz="900" dirty="0">
                <a:latin typeface="Arial" panose="020B0604020202020204" pitchFamily="34" charset="0"/>
                <a:cs typeface="Arial" panose="020B0604020202020204" pitchFamily="34" charset="0"/>
              </a:rPr>
              <a:t>val. </a:t>
            </a:r>
            <a:r>
              <a:rPr lang="en-US" sz="900" dirty="0">
                <a:latin typeface="Arial" panose="020B0604020202020204" pitchFamily="34" charset="0"/>
                <a:cs typeface="Arial" panose="020B0604020202020204" pitchFamily="34" charset="0"/>
              </a:rPr>
              <a:t>Vilniaus</a:t>
            </a:r>
            <a:r>
              <a:rPr lang="lt-LT" sz="900" dirty="0">
                <a:latin typeface="Arial" panose="020B0604020202020204" pitchFamily="34" charset="0"/>
                <a:cs typeface="Arial" panose="020B0604020202020204" pitchFamily="34" charset="0"/>
              </a:rPr>
              <a:t> Jono Basanavičiaus progimnazijos renginių salėje, esančioje S. Konarskio g. 27, Vilnius.</a:t>
            </a:r>
          </a:p>
          <a:p>
            <a:pPr marL="0" indent="0" algn="just">
              <a:lnSpc>
                <a:spcPct val="120000"/>
              </a:lnSpc>
              <a:spcBef>
                <a:spcPts val="0"/>
              </a:spcBef>
              <a:buNone/>
            </a:pPr>
            <a:endParaRPr lang="lt-LT" sz="600" dirty="0">
              <a:latin typeface="Arial" panose="020B0604020202020204" pitchFamily="34" charset="0"/>
              <a:cs typeface="Arial" panose="020B0604020202020204" pitchFamily="34" charset="0"/>
            </a:endParaRPr>
          </a:p>
          <a:p>
            <a:pPr marL="0" indent="0" algn="just">
              <a:lnSpc>
                <a:spcPct val="120000"/>
              </a:lnSpc>
              <a:spcBef>
                <a:spcPts val="0"/>
              </a:spcBef>
              <a:buNone/>
            </a:pPr>
            <a:r>
              <a:rPr lang="lt-LT" sz="900" b="1" dirty="0">
                <a:latin typeface="Arial" panose="020B0604020202020204" pitchFamily="34" charset="0"/>
                <a:cs typeface="Arial" panose="020B0604020202020204" pitchFamily="34" charset="0"/>
              </a:rPr>
              <a:t>Kontaktai pasiteiravimui:</a:t>
            </a:r>
          </a:p>
          <a:p>
            <a:pPr marL="0" indent="0" algn="just">
              <a:lnSpc>
                <a:spcPct val="120000"/>
              </a:lnSpc>
              <a:spcBef>
                <a:spcPts val="0"/>
              </a:spcBef>
              <a:buNone/>
            </a:pPr>
            <a:r>
              <a:rPr lang="lt-LT" sz="900" dirty="0">
                <a:latin typeface="Arial" panose="020B0604020202020204" pitchFamily="34" charset="0"/>
                <a:cs typeface="Arial" panose="020B0604020202020204" pitchFamily="34" charset="0"/>
              </a:rPr>
              <a:t>Kilus papildomiems klausimams prašytume susisiekti su Martynu Zdanavičiumi</a:t>
            </a:r>
            <a:endParaRPr lang="en-US" sz="900" dirty="0">
              <a:latin typeface="Arial" panose="020B0604020202020204" pitchFamily="34" charset="0"/>
              <a:cs typeface="Arial" panose="020B0604020202020204" pitchFamily="34" charset="0"/>
            </a:endParaRPr>
          </a:p>
          <a:p>
            <a:pPr marL="0" indent="0" algn="just">
              <a:lnSpc>
                <a:spcPct val="120000"/>
              </a:lnSpc>
              <a:spcBef>
                <a:spcPts val="0"/>
              </a:spcBef>
              <a:buNone/>
            </a:pPr>
            <a:r>
              <a:rPr lang="lt-LT" sz="900" dirty="0">
                <a:latin typeface="Arial" panose="020B0604020202020204" pitchFamily="34" charset="0"/>
                <a:cs typeface="Arial" panose="020B0604020202020204" pitchFamily="34" charset="0"/>
              </a:rPr>
              <a:t>el. paštu </a:t>
            </a:r>
            <a:r>
              <a:rPr lang="lt-LT" sz="900" dirty="0">
                <a:latin typeface="Arial" panose="020B0604020202020204" pitchFamily="34" charset="0"/>
                <a:cs typeface="Arial" panose="020B0604020202020204" pitchFamily="34" charset="0"/>
                <a:hlinkClick r:id="rId4"/>
              </a:rPr>
              <a:t>martynas.zdanavicius@walless.com</a:t>
            </a:r>
            <a:r>
              <a:rPr lang="lt-LT" sz="900" dirty="0">
                <a:latin typeface="Arial" panose="020B0604020202020204" pitchFamily="34" charset="0"/>
                <a:cs typeface="Arial" panose="020B0604020202020204" pitchFamily="34" charset="0"/>
              </a:rPr>
              <a:t> arba tel. +370 648 73 089.</a:t>
            </a:r>
          </a:p>
        </p:txBody>
      </p:sp>
      <p:pic>
        <p:nvPicPr>
          <p:cNvPr id="4" name="Picture 3">
            <a:extLst>
              <a:ext uri="{FF2B5EF4-FFF2-40B4-BE49-F238E27FC236}">
                <a16:creationId xmlns:a16="http://schemas.microsoft.com/office/drawing/2014/main" id="{DA6B5A6E-F974-6124-8AE8-B843912BA97A}"/>
              </a:ext>
            </a:extLst>
          </p:cNvPr>
          <p:cNvPicPr>
            <a:picLocks noChangeAspect="1"/>
          </p:cNvPicPr>
          <p:nvPr/>
        </p:nvPicPr>
        <p:blipFill rotWithShape="1">
          <a:blip r:embed="rId5"/>
          <a:srcRect l="924" t="6888" r="6106"/>
          <a:stretch/>
        </p:blipFill>
        <p:spPr>
          <a:xfrm>
            <a:off x="5298783" y="914112"/>
            <a:ext cx="6533448" cy="4238700"/>
          </a:xfrm>
          <a:prstGeom prst="rect">
            <a:avLst/>
          </a:prstGeom>
          <a:ln>
            <a:solidFill>
              <a:schemeClr val="tx1"/>
            </a:solidFill>
          </a:ln>
          <a:effectLst/>
        </p:spPr>
      </p:pic>
      <p:graphicFrame>
        <p:nvGraphicFramePr>
          <p:cNvPr id="7" name="Table 6">
            <a:extLst>
              <a:ext uri="{FF2B5EF4-FFF2-40B4-BE49-F238E27FC236}">
                <a16:creationId xmlns:a16="http://schemas.microsoft.com/office/drawing/2014/main" id="{552129B0-4FE1-31C4-96AA-8D787043F097}"/>
              </a:ext>
            </a:extLst>
          </p:cNvPr>
          <p:cNvGraphicFramePr>
            <a:graphicFrameLocks noGrp="1"/>
          </p:cNvGraphicFramePr>
          <p:nvPr>
            <p:extLst>
              <p:ext uri="{D42A27DB-BD31-4B8C-83A1-F6EECF244321}">
                <p14:modId xmlns:p14="http://schemas.microsoft.com/office/powerpoint/2010/main" val="1796878825"/>
              </p:ext>
            </p:extLst>
          </p:nvPr>
        </p:nvGraphicFramePr>
        <p:xfrm>
          <a:off x="8202556" y="5159687"/>
          <a:ext cx="3636550" cy="1577140"/>
        </p:xfrm>
        <a:graphic>
          <a:graphicData uri="http://schemas.openxmlformats.org/drawingml/2006/table">
            <a:tbl>
              <a:tblPr firstRow="1" firstCol="1" bandRow="1">
                <a:effectLst/>
              </a:tblPr>
              <a:tblGrid>
                <a:gridCol w="3636550">
                  <a:extLst>
                    <a:ext uri="{9D8B030D-6E8A-4147-A177-3AD203B41FA5}">
                      <a16:colId xmlns:a16="http://schemas.microsoft.com/office/drawing/2014/main" val="3633688512"/>
                    </a:ext>
                  </a:extLst>
                </a:gridCol>
              </a:tblGrid>
              <a:tr h="1577140">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lt-LT" sz="800" b="0" kern="100" cap="none" spc="0" baseline="0" dirty="0">
                          <a:solidFill>
                            <a:schemeClr val="tx1"/>
                          </a:solidFill>
                          <a:effectLst/>
                          <a:latin typeface="Arial" panose="020B0604020202020204" pitchFamily="34" charset="0"/>
                          <a:ea typeface="Aptos" panose="020B0004020202020204" pitchFamily="34" charset="0"/>
                          <a:cs typeface="Arial" panose="020B0604020202020204" pitchFamily="34" charset="0"/>
                        </a:rPr>
                        <a:t>Žemės sklypas yra kitos paskirties žemėje pramonės ir sandėliavimo, komercinės paskirties objektų teritorijose. Prie sklypo ribos esantys medžiai patenka į kitos paskirties bendrojo naudojimo teritorijas. Pagal Lietuvos Respublikos vyriausybės 2008-03-12 nutarimą Nr. 206 dėl kriterijų, kuriuos atitinkantys medžiai ir krūmai priskiriami saugotiniems želdiniams patvirtinimo, priklausomai nuo teritorijos - saugotinais medžiais laikytini medžiai, kurių kamieno skersmuo (1,3 m aukštyje) yra didesnis kaip 20 cm arba 12 cm. </a:t>
                      </a:r>
                    </a:p>
                    <a:p>
                      <a:pPr marL="0" marR="0" lvl="0" indent="0" algn="just" defTabSz="914400" rtl="0" eaLnBrk="1" fontAlgn="auto" latinLnBrk="0" hangingPunct="1">
                        <a:lnSpc>
                          <a:spcPct val="107000"/>
                        </a:lnSpc>
                        <a:spcBef>
                          <a:spcPts val="0"/>
                        </a:spcBef>
                        <a:spcAft>
                          <a:spcPts val="0"/>
                        </a:spcAft>
                        <a:buClrTx/>
                        <a:buSzTx/>
                        <a:buFontTx/>
                        <a:buNone/>
                        <a:tabLst/>
                        <a:defRPr/>
                      </a:pPr>
                      <a:r>
                        <a:rPr lang="lt-LT" sz="800" b="0" kern="100" cap="none" spc="0" baseline="0" dirty="0">
                          <a:solidFill>
                            <a:schemeClr val="tx1"/>
                          </a:solidFill>
                          <a:effectLst/>
                          <a:latin typeface="Arial" panose="020B0604020202020204" pitchFamily="34" charset="0"/>
                          <a:ea typeface="Aptos" panose="020B0004020202020204" pitchFamily="34" charset="0"/>
                          <a:cs typeface="Arial" panose="020B0604020202020204" pitchFamily="34" charset="0"/>
                        </a:rPr>
                        <a:t>Sklypo teritorijoje numatoma pašalinti 12 saugotinų medžių: 8 paprastuosius klevus, 3 gluosnius svyruoklius ir 1 paprastąją eglę. Už sklypo ribų numatoma pašalinti 9 saugotinus medžius: 8 paprastuosius klevus ir 1 sidabrinį klevą. Numatoma intensyviai genėti 1 paprastąjį kaštoną.</a:t>
                      </a:r>
                      <a:endParaRPr lang="en-US" sz="800" kern="100" dirty="0">
                        <a:effectLst/>
                        <a:latin typeface="Arial" panose="020B0604020202020204" pitchFamily="34" charset="0"/>
                        <a:ea typeface="Aptos" panose="020B0004020202020204" pitchFamily="34" charset="0"/>
                        <a:cs typeface="Arial" panose="020B0604020202020204" pitchFamily="34" charset="0"/>
                      </a:endParaRPr>
                    </a:p>
                  </a:txBody>
                  <a:tcPr marL="67398" marR="67398"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7883713"/>
                  </a:ext>
                </a:extLst>
              </a:tr>
            </a:tbl>
          </a:graphicData>
        </a:graphic>
      </p:graphicFrame>
      <p:pic>
        <p:nvPicPr>
          <p:cNvPr id="23" name="Picture 22">
            <a:extLst>
              <a:ext uri="{FF2B5EF4-FFF2-40B4-BE49-F238E27FC236}">
                <a16:creationId xmlns:a16="http://schemas.microsoft.com/office/drawing/2014/main" id="{83C773B7-895C-2ADA-CF4C-29414F65B637}"/>
              </a:ext>
            </a:extLst>
          </p:cNvPr>
          <p:cNvPicPr>
            <a:picLocks noChangeAspect="1"/>
          </p:cNvPicPr>
          <p:nvPr/>
        </p:nvPicPr>
        <p:blipFill>
          <a:blip r:embed="rId6"/>
          <a:stretch>
            <a:fillRect/>
          </a:stretch>
        </p:blipFill>
        <p:spPr>
          <a:xfrm>
            <a:off x="5298783" y="5162194"/>
            <a:ext cx="2889532" cy="1567758"/>
          </a:xfrm>
          <a:prstGeom prst="rect">
            <a:avLst/>
          </a:prstGeom>
          <a:solidFill>
            <a:schemeClr val="bg1"/>
          </a:solidFill>
          <a:ln>
            <a:solidFill>
              <a:schemeClr val="tx1"/>
            </a:solidFill>
          </a:ln>
          <a:effectLst/>
        </p:spPr>
      </p:pic>
      <p:sp>
        <p:nvSpPr>
          <p:cNvPr id="5" name="TextBox 4">
            <a:extLst>
              <a:ext uri="{FF2B5EF4-FFF2-40B4-BE49-F238E27FC236}">
                <a16:creationId xmlns:a16="http://schemas.microsoft.com/office/drawing/2014/main" id="{89002122-716E-9511-BD6E-05591231259D}"/>
              </a:ext>
            </a:extLst>
          </p:cNvPr>
          <p:cNvSpPr txBox="1"/>
          <p:nvPr/>
        </p:nvSpPr>
        <p:spPr>
          <a:xfrm rot="20656791">
            <a:off x="7289155" y="4411729"/>
            <a:ext cx="877253" cy="153888"/>
          </a:xfrm>
          <a:prstGeom prst="rect">
            <a:avLst/>
          </a:prstGeom>
          <a:noFill/>
        </p:spPr>
        <p:txBody>
          <a:bodyPr wrap="square" rtlCol="0">
            <a:spAutoFit/>
          </a:bodyPr>
          <a:lstStyle/>
          <a:p>
            <a:r>
              <a:rPr lang="en-US" sz="400" dirty="0" err="1">
                <a:solidFill>
                  <a:schemeClr val="tx1">
                    <a:lumMod val="65000"/>
                    <a:lumOff val="35000"/>
                  </a:schemeClr>
                </a:solidFill>
                <a:latin typeface="Arial" panose="020B0604020202020204" pitchFamily="34" charset="0"/>
                <a:cs typeface="Arial" panose="020B0604020202020204" pitchFamily="34" charset="0"/>
              </a:rPr>
              <a:t>Intensyviai</a:t>
            </a:r>
            <a:r>
              <a:rPr lang="en-US" sz="400" dirty="0">
                <a:solidFill>
                  <a:schemeClr val="tx1">
                    <a:lumMod val="65000"/>
                    <a:lumOff val="35000"/>
                  </a:schemeClr>
                </a:solidFill>
                <a:latin typeface="Arial" panose="020B0604020202020204" pitchFamily="34" charset="0"/>
                <a:cs typeface="Arial" panose="020B0604020202020204" pitchFamily="34" charset="0"/>
              </a:rPr>
              <a:t> </a:t>
            </a:r>
            <a:r>
              <a:rPr lang="en-US" sz="400" dirty="0" err="1">
                <a:solidFill>
                  <a:schemeClr val="tx1">
                    <a:lumMod val="65000"/>
                    <a:lumOff val="35000"/>
                  </a:schemeClr>
                </a:solidFill>
                <a:latin typeface="Arial" panose="020B0604020202020204" pitchFamily="34" charset="0"/>
                <a:cs typeface="Arial" panose="020B0604020202020204" pitchFamily="34" charset="0"/>
              </a:rPr>
              <a:t>genimas</a:t>
            </a:r>
            <a:r>
              <a:rPr lang="lt-LT" sz="400" dirty="0">
                <a:solidFill>
                  <a:schemeClr val="tx1">
                    <a:lumMod val="65000"/>
                    <a:lumOff val="35000"/>
                  </a:schemeClr>
                </a:solidFill>
                <a:latin typeface="Arial" panose="020B0604020202020204" pitchFamily="34" charset="0"/>
                <a:cs typeface="Arial" panose="020B0604020202020204" pitchFamily="34" charset="0"/>
              </a:rPr>
              <a:t> kaštonas</a:t>
            </a:r>
            <a:endParaRPr lang="en-US" sz="4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39963E84-4F32-6F8D-A2D9-DA6442D5498F}"/>
              </a:ext>
            </a:extLst>
          </p:cNvPr>
          <p:cNvCxnSpPr>
            <a:cxnSpLocks/>
          </p:cNvCxnSpPr>
          <p:nvPr/>
        </p:nvCxnSpPr>
        <p:spPr>
          <a:xfrm flipV="1">
            <a:off x="7399020" y="4414520"/>
            <a:ext cx="688340" cy="19558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939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TotalTime>
  <Words>455</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INFORMAVIMAS APIE ŽELDINIŲ TVARKYMĄ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INFORMAVIMAS APIE ŽELDINIŲ TVARKYMĄ</dc:title>
  <dc:creator>Martynas Zdanavičius | WALLESS</dc:creator>
  <cp:lastModifiedBy>Martynas Zdanavičius | WALLESS</cp:lastModifiedBy>
  <cp:revision>1</cp:revision>
  <dcterms:created xsi:type="dcterms:W3CDTF">2024-05-28T11:13:37Z</dcterms:created>
  <dcterms:modified xsi:type="dcterms:W3CDTF">2024-06-05T05:36:58Z</dcterms:modified>
</cp:coreProperties>
</file>