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3"/>
  </p:notesMasterIdLst>
  <p:sldIdLst>
    <p:sldId id="256" r:id="rId2"/>
    <p:sldId id="261" r:id="rId3"/>
    <p:sldId id="294" r:id="rId4"/>
    <p:sldId id="295" r:id="rId5"/>
    <p:sldId id="297" r:id="rId6"/>
    <p:sldId id="320" r:id="rId7"/>
    <p:sldId id="258" r:id="rId8"/>
    <p:sldId id="257" r:id="rId9"/>
    <p:sldId id="280" r:id="rId10"/>
    <p:sldId id="267" r:id="rId11"/>
    <p:sldId id="271" r:id="rId12"/>
    <p:sldId id="272" r:id="rId13"/>
    <p:sldId id="281" r:id="rId14"/>
    <p:sldId id="321" r:id="rId15"/>
    <p:sldId id="322" r:id="rId16"/>
    <p:sldId id="323" r:id="rId17"/>
    <p:sldId id="262" r:id="rId18"/>
    <p:sldId id="260" r:id="rId19"/>
    <p:sldId id="324" r:id="rId20"/>
    <p:sldId id="266" r:id="rId21"/>
    <p:sldId id="259" r:id="rId2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ida Gailiūnienė" userId="24b0934937cbc8f2" providerId="LiveId" clId="{A3D2FAA2-3D9A-42AB-BF79-42CD197CCF35}"/>
    <pc:docChg chg="modSld">
      <pc:chgData name="Vaida Gailiūnienė" userId="24b0934937cbc8f2" providerId="LiveId" clId="{A3D2FAA2-3D9A-42AB-BF79-42CD197CCF35}" dt="2021-10-25T21:49:19.807" v="17" actId="20577"/>
      <pc:docMkLst>
        <pc:docMk/>
      </pc:docMkLst>
      <pc:sldChg chg="modSp mod">
        <pc:chgData name="Vaida Gailiūnienė" userId="24b0934937cbc8f2" providerId="LiveId" clId="{A3D2FAA2-3D9A-42AB-BF79-42CD197CCF35}" dt="2021-10-25T21:49:19.807" v="17" actId="20577"/>
        <pc:sldMkLst>
          <pc:docMk/>
          <pc:sldMk cId="1304773357" sldId="324"/>
        </pc:sldMkLst>
        <pc:spChg chg="mod">
          <ac:chgData name="Vaida Gailiūnienė" userId="24b0934937cbc8f2" providerId="LiveId" clId="{A3D2FAA2-3D9A-42AB-BF79-42CD197CCF35}" dt="2021-10-25T21:49:19.807" v="17" actId="20577"/>
          <ac:spMkLst>
            <pc:docMk/>
            <pc:sldMk cId="1304773357" sldId="324"/>
            <ac:spMk id="3" creationId="{66C1E58E-9AE1-47A4-8B89-2518F9D467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ACF38-14C9-40CD-A206-5B25B422C3FC}" type="datetimeFigureOut">
              <a:rPr lang="lt-LT" smtClean="0"/>
              <a:t>2021-10-25</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5A01A-8949-463B-B0A3-E160AA60889B}" type="slidenum">
              <a:rPr lang="lt-LT" smtClean="0"/>
              <a:t>‹#›</a:t>
            </a:fld>
            <a:endParaRPr lang="lt-LT"/>
          </a:p>
        </p:txBody>
      </p:sp>
    </p:spTree>
    <p:extLst>
      <p:ext uri="{BB962C8B-B14F-4D97-AF65-F5344CB8AC3E}">
        <p14:creationId xmlns:p14="http://schemas.microsoft.com/office/powerpoint/2010/main" val="264112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84DA-E3E0-4099-8BC4-1813584CD794}"/>
              </a:ext>
            </a:extLst>
          </p:cNvPr>
          <p:cNvSpPr>
            <a:spLocks noGrp="1"/>
          </p:cNvSpPr>
          <p:nvPr>
            <p:ph type="ctrTitle"/>
          </p:nvPr>
        </p:nvSpPr>
        <p:spPr>
          <a:xfrm>
            <a:off x="1246415" y="800100"/>
            <a:ext cx="8447314" cy="3314694"/>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E1BD63B-9405-4E42-9E2F-07573F9B15A9}"/>
              </a:ext>
            </a:extLst>
          </p:cNvPr>
          <p:cNvSpPr>
            <a:spLocks noGrp="1"/>
          </p:cNvSpPr>
          <p:nvPr>
            <p:ph type="subTitle" idx="1"/>
          </p:nvPr>
        </p:nvSpPr>
        <p:spPr>
          <a:xfrm>
            <a:off x="1246415" y="4909459"/>
            <a:ext cx="8292874" cy="914395"/>
          </a:xfrm>
        </p:spPr>
        <p:txBody>
          <a:bodyPr anchor="ctr">
            <a:normAutofit/>
          </a:bodyP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68D03A-9A11-476C-B52A-593F3C019230}"/>
              </a:ext>
            </a:extLst>
          </p:cNvPr>
          <p:cNvSpPr>
            <a:spLocks noGrp="1"/>
          </p:cNvSpPr>
          <p:nvPr>
            <p:ph type="dt" sz="half" idx="10"/>
          </p:nvPr>
        </p:nvSpPr>
        <p:spPr/>
        <p:txBody>
          <a:bodyPr/>
          <a:lstStyle/>
          <a:p>
            <a:fld id="{098A0168-EB40-45AF-89A1-87DE0A55FFC6}" type="datetime1">
              <a:rPr lang="en-US" smtClean="0"/>
              <a:t>10/25/2021</a:t>
            </a:fld>
            <a:endParaRPr lang="en-US"/>
          </a:p>
        </p:txBody>
      </p:sp>
      <p:sp>
        <p:nvSpPr>
          <p:cNvPr id="5" name="Footer Placeholder 4">
            <a:extLst>
              <a:ext uri="{FF2B5EF4-FFF2-40B4-BE49-F238E27FC236}">
                <a16:creationId xmlns:a16="http://schemas.microsoft.com/office/drawing/2014/main" id="{DA950CD1-7906-4885-9A4D-B764220DD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ECA96-1AD5-41FE-AB5C-68ABD652299C}"/>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7" name="Straight Connector 6">
            <a:extLst>
              <a:ext uri="{FF2B5EF4-FFF2-40B4-BE49-F238E27FC236}">
                <a16:creationId xmlns:a16="http://schemas.microsoft.com/office/drawing/2014/main" id="{0A09E39A-DA3F-4BDC-A89A-6545C1DD3721}"/>
              </a:ext>
            </a:extLst>
          </p:cNvPr>
          <p:cNvCxnSpPr>
            <a:cxnSpLocks/>
          </p:cNvCxnSpPr>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36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4882-AC48-4F1E-837D-E154BEEDC958}"/>
              </a:ext>
            </a:extLst>
          </p:cNvPr>
          <p:cNvSpPr>
            <a:spLocks noGrp="1"/>
          </p:cNvSpPr>
          <p:nvPr>
            <p:ph type="title"/>
          </p:nvPr>
        </p:nvSpPr>
        <p:spPr>
          <a:xfrm>
            <a:off x="838200" y="525439"/>
            <a:ext cx="9613106" cy="128288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FD34B7-C335-425E-BF89-DB1A0C235373}"/>
              </a:ext>
            </a:extLst>
          </p:cNvPr>
          <p:cNvSpPr>
            <a:spLocks noGrp="1"/>
          </p:cNvSpPr>
          <p:nvPr>
            <p:ph type="body" orient="vert" idx="1"/>
          </p:nvPr>
        </p:nvSpPr>
        <p:spPr>
          <a:xfrm>
            <a:off x="838200" y="1914525"/>
            <a:ext cx="9613106" cy="388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63754-C885-4DC6-962D-C861267B64D4}"/>
              </a:ext>
            </a:extLst>
          </p:cNvPr>
          <p:cNvSpPr>
            <a:spLocks noGrp="1"/>
          </p:cNvSpPr>
          <p:nvPr>
            <p:ph type="dt" sz="half" idx="10"/>
          </p:nvPr>
        </p:nvSpPr>
        <p:spPr/>
        <p:txBody>
          <a:bodyPr/>
          <a:lstStyle/>
          <a:p>
            <a:fld id="{8F8CA68F-747D-436A-B5BB-2EBC3ED499E4}" type="datetime1">
              <a:rPr lang="en-US" smtClean="0"/>
              <a:t>10/25/2021</a:t>
            </a:fld>
            <a:endParaRPr lang="en-US"/>
          </a:p>
        </p:txBody>
      </p:sp>
      <p:sp>
        <p:nvSpPr>
          <p:cNvPr id="5" name="Footer Placeholder 4">
            <a:extLst>
              <a:ext uri="{FF2B5EF4-FFF2-40B4-BE49-F238E27FC236}">
                <a16:creationId xmlns:a16="http://schemas.microsoft.com/office/drawing/2014/main" id="{B6EC9693-03CD-4EBD-A3D7-BE310CD5F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BBD01-5E50-4FF1-A1D6-B24B7B75E857}"/>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96735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A1D39-AB23-4CEE-BBAA-55B29415D413}"/>
              </a:ext>
            </a:extLst>
          </p:cNvPr>
          <p:cNvSpPr>
            <a:spLocks noGrp="1"/>
          </p:cNvSpPr>
          <p:nvPr>
            <p:ph type="title" orient="vert"/>
          </p:nvPr>
        </p:nvSpPr>
        <p:spPr>
          <a:xfrm>
            <a:off x="8724900" y="578644"/>
            <a:ext cx="1912144" cy="52720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CC20688-FA9B-4ABD-9E9E-C7EADE949A9D}"/>
              </a:ext>
            </a:extLst>
          </p:cNvPr>
          <p:cNvSpPr>
            <a:spLocks noGrp="1"/>
          </p:cNvSpPr>
          <p:nvPr>
            <p:ph type="body" orient="vert" idx="1"/>
          </p:nvPr>
        </p:nvSpPr>
        <p:spPr>
          <a:xfrm>
            <a:off x="628652" y="578643"/>
            <a:ext cx="7943848" cy="5272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16B1A6B-AE19-4BD4-AE49-43E78CC0B058}"/>
              </a:ext>
            </a:extLst>
          </p:cNvPr>
          <p:cNvSpPr>
            <a:spLocks noGrp="1"/>
          </p:cNvSpPr>
          <p:nvPr>
            <p:ph type="dt" sz="half" idx="10"/>
          </p:nvPr>
        </p:nvSpPr>
        <p:spPr/>
        <p:txBody>
          <a:bodyPr/>
          <a:lstStyle/>
          <a:p>
            <a:fld id="{6DD8DC11-9E39-40A0-B3DC-E3F2AD04A616}" type="datetime1">
              <a:rPr lang="en-US" smtClean="0"/>
              <a:t>10/25/2021</a:t>
            </a:fld>
            <a:endParaRPr lang="en-US"/>
          </a:p>
        </p:txBody>
      </p:sp>
      <p:sp>
        <p:nvSpPr>
          <p:cNvPr id="5" name="Footer Placeholder 4">
            <a:extLst>
              <a:ext uri="{FF2B5EF4-FFF2-40B4-BE49-F238E27FC236}">
                <a16:creationId xmlns:a16="http://schemas.microsoft.com/office/drawing/2014/main" id="{F6862144-27EE-4CE0-B167-F5DBA41B3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A40B2-EFB0-47EA-878B-6405E1DC189B}"/>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80582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BEE8-2E4A-4A4A-833E-89D8D794E5BB}"/>
              </a:ext>
            </a:extLst>
          </p:cNvPr>
          <p:cNvSpPr>
            <a:spLocks noGrp="1"/>
          </p:cNvSpPr>
          <p:nvPr>
            <p:ph type="title"/>
          </p:nvPr>
        </p:nvSpPr>
        <p:spPr>
          <a:xfrm>
            <a:off x="838199" y="545914"/>
            <a:ext cx="9527275" cy="1241944"/>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46CFDA-CDBF-4B24-9EC3-827F540F71D4}"/>
              </a:ext>
            </a:extLst>
          </p:cNvPr>
          <p:cNvSpPr>
            <a:spLocks noGrp="1"/>
          </p:cNvSpPr>
          <p:nvPr>
            <p:ph idx="1"/>
          </p:nvPr>
        </p:nvSpPr>
        <p:spPr>
          <a:xfrm>
            <a:off x="838199" y="2108595"/>
            <a:ext cx="9527275" cy="3643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25871D-4A14-4A17-A0ED-7DDA7752B54D}"/>
              </a:ext>
            </a:extLst>
          </p:cNvPr>
          <p:cNvSpPr>
            <a:spLocks noGrp="1"/>
          </p:cNvSpPr>
          <p:nvPr>
            <p:ph type="dt" sz="half" idx="10"/>
          </p:nvPr>
        </p:nvSpPr>
        <p:spPr/>
        <p:txBody>
          <a:bodyPr/>
          <a:lstStyle/>
          <a:p>
            <a:fld id="{BE0A88F0-556B-4BB7-8AAB-D63AEB65C662}" type="datetime1">
              <a:rPr lang="en-US" smtClean="0"/>
              <a:t>10/25/2021</a:t>
            </a:fld>
            <a:endParaRPr lang="en-US"/>
          </a:p>
        </p:txBody>
      </p:sp>
      <p:sp>
        <p:nvSpPr>
          <p:cNvPr id="5" name="Footer Placeholder 4">
            <a:extLst>
              <a:ext uri="{FF2B5EF4-FFF2-40B4-BE49-F238E27FC236}">
                <a16:creationId xmlns:a16="http://schemas.microsoft.com/office/drawing/2014/main" id="{DD5BD654-899B-4DAF-93B9-1CBCAB5F6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F7FCA-B968-443D-90A7-E0F3C6D64EFE}"/>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9" name="Straight Connector 8">
            <a:extLst>
              <a:ext uri="{FF2B5EF4-FFF2-40B4-BE49-F238E27FC236}">
                <a16:creationId xmlns:a16="http://schemas.microsoft.com/office/drawing/2014/main" id="{C7F5CC56-CBE8-4152-AD5E-982DD286AA28}"/>
              </a:ext>
            </a:extLst>
          </p:cNvPr>
          <p:cNvCxnSpPr>
            <a:cxnSpLocks/>
          </p:cNvCxnSpPr>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054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5B8-786F-418B-9367-52B19526828B}"/>
              </a:ext>
            </a:extLst>
          </p:cNvPr>
          <p:cNvSpPr>
            <a:spLocks noGrp="1"/>
          </p:cNvSpPr>
          <p:nvPr>
            <p:ph type="title"/>
          </p:nvPr>
        </p:nvSpPr>
        <p:spPr>
          <a:xfrm>
            <a:off x="831850" y="1073426"/>
            <a:ext cx="8840344" cy="3489049"/>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BCF574-9044-4964-B6AE-A3983D595C9B}"/>
              </a:ext>
            </a:extLst>
          </p:cNvPr>
          <p:cNvSpPr>
            <a:spLocks noGrp="1"/>
          </p:cNvSpPr>
          <p:nvPr>
            <p:ph type="body" idx="1"/>
          </p:nvPr>
        </p:nvSpPr>
        <p:spPr>
          <a:xfrm>
            <a:off x="831850" y="4818488"/>
            <a:ext cx="8840344" cy="900772"/>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2A109-E9F9-428E-858A-38375BF1D978}"/>
              </a:ext>
            </a:extLst>
          </p:cNvPr>
          <p:cNvSpPr>
            <a:spLocks noGrp="1"/>
          </p:cNvSpPr>
          <p:nvPr>
            <p:ph type="dt" sz="half" idx="10"/>
          </p:nvPr>
        </p:nvSpPr>
        <p:spPr/>
        <p:txBody>
          <a:bodyPr/>
          <a:lstStyle/>
          <a:p>
            <a:fld id="{60E05506-6815-4E0E-B1DE-ECA35C2016DF}" type="datetime1">
              <a:rPr lang="en-US" smtClean="0"/>
              <a:t>10/25/2021</a:t>
            </a:fld>
            <a:endParaRPr lang="en-US"/>
          </a:p>
        </p:txBody>
      </p:sp>
      <p:sp>
        <p:nvSpPr>
          <p:cNvPr id="5" name="Footer Placeholder 4">
            <a:extLst>
              <a:ext uri="{FF2B5EF4-FFF2-40B4-BE49-F238E27FC236}">
                <a16:creationId xmlns:a16="http://schemas.microsoft.com/office/drawing/2014/main" id="{4DD9BA6F-665B-4D62-84D1-23E03428C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1A2D7-4390-4B51-90D4-900EAAB13CBC}"/>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45827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66EE-5127-48B4-A6F6-F5F6B38DB27A}"/>
              </a:ext>
            </a:extLst>
          </p:cNvPr>
          <p:cNvSpPr>
            <a:spLocks noGrp="1"/>
          </p:cNvSpPr>
          <p:nvPr>
            <p:ph type="title"/>
          </p:nvPr>
        </p:nvSpPr>
        <p:spPr>
          <a:xfrm>
            <a:off x="838199" y="587828"/>
            <a:ext cx="9578683" cy="990601"/>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57B8A9-5914-49F9-8E0E-C8723C5339D3}"/>
              </a:ext>
            </a:extLst>
          </p:cNvPr>
          <p:cNvSpPr>
            <a:spLocks noGrp="1"/>
          </p:cNvSpPr>
          <p:nvPr>
            <p:ph sz="half" idx="1"/>
          </p:nvPr>
        </p:nvSpPr>
        <p:spPr>
          <a:xfrm>
            <a:off x="838201" y="2057407"/>
            <a:ext cx="4318906" cy="3725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9E7D0C2-CAEA-4E31-8FA6-D866315DF61C}"/>
              </a:ext>
            </a:extLst>
          </p:cNvPr>
          <p:cNvSpPr>
            <a:spLocks noGrp="1"/>
          </p:cNvSpPr>
          <p:nvPr>
            <p:ph sz="half" idx="2"/>
          </p:nvPr>
        </p:nvSpPr>
        <p:spPr>
          <a:xfrm>
            <a:off x="5969577" y="2057407"/>
            <a:ext cx="4405746" cy="3725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51E5DE2-0BD6-45B3-BDB1-675BA058BF2E}"/>
              </a:ext>
            </a:extLst>
          </p:cNvPr>
          <p:cNvSpPr>
            <a:spLocks noGrp="1"/>
          </p:cNvSpPr>
          <p:nvPr>
            <p:ph type="dt" sz="half" idx="10"/>
          </p:nvPr>
        </p:nvSpPr>
        <p:spPr/>
        <p:txBody>
          <a:bodyPr/>
          <a:lstStyle/>
          <a:p>
            <a:fld id="{FC6E85F7-A724-48A4-9D33-CEBC5174E865}" type="datetime1">
              <a:rPr lang="en-US" smtClean="0"/>
              <a:t>10/25/2021</a:t>
            </a:fld>
            <a:endParaRPr lang="en-US"/>
          </a:p>
        </p:txBody>
      </p:sp>
      <p:sp>
        <p:nvSpPr>
          <p:cNvPr id="6" name="Footer Placeholder 5">
            <a:extLst>
              <a:ext uri="{FF2B5EF4-FFF2-40B4-BE49-F238E27FC236}">
                <a16:creationId xmlns:a16="http://schemas.microsoft.com/office/drawing/2014/main" id="{082622B7-97C1-4C72-BCA9-290DC716F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7BEE3-B3AE-45B6-924A-08ABC95181D7}"/>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8" name="Straight Connector 7">
            <a:extLst>
              <a:ext uri="{FF2B5EF4-FFF2-40B4-BE49-F238E27FC236}">
                <a16:creationId xmlns:a16="http://schemas.microsoft.com/office/drawing/2014/main" id="{6610397D-8A25-4307-B58D-8DE617EFD26D}"/>
              </a:ext>
            </a:extLst>
          </p:cNvPr>
          <p:cNvCxnSpPr>
            <a:cxnSpLocks/>
          </p:cNvCxnSpPr>
          <p:nvPr/>
        </p:nvCxnSpPr>
        <p:spPr>
          <a:xfrm>
            <a:off x="375523" y="176040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47697-5C57-4DA6-8ED6-CAB14CDD220A}"/>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27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2296-2B01-4044-AD7B-497BAC8AEA68}"/>
              </a:ext>
            </a:extLst>
          </p:cNvPr>
          <p:cNvSpPr>
            <a:spLocks noGrp="1"/>
          </p:cNvSpPr>
          <p:nvPr>
            <p:ph type="title"/>
          </p:nvPr>
        </p:nvSpPr>
        <p:spPr>
          <a:xfrm>
            <a:off x="839788" y="609600"/>
            <a:ext cx="10515600" cy="95149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F08880-DE5D-4299-BAC3-D45377C49993}"/>
              </a:ext>
            </a:extLst>
          </p:cNvPr>
          <p:cNvSpPr>
            <a:spLocks noGrp="1"/>
          </p:cNvSpPr>
          <p:nvPr>
            <p:ph type="body" idx="1"/>
          </p:nvPr>
        </p:nvSpPr>
        <p:spPr>
          <a:xfrm>
            <a:off x="839789" y="1989859"/>
            <a:ext cx="4381644"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A655D-7A3A-4BA5-B82A-744276BE2586}"/>
              </a:ext>
            </a:extLst>
          </p:cNvPr>
          <p:cNvSpPr>
            <a:spLocks noGrp="1"/>
          </p:cNvSpPr>
          <p:nvPr>
            <p:ph sz="half" idx="2"/>
          </p:nvPr>
        </p:nvSpPr>
        <p:spPr>
          <a:xfrm>
            <a:off x="839789" y="2713126"/>
            <a:ext cx="4381644" cy="312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037933-BDAC-4317-9B7E-E30CF0B42ECE}"/>
              </a:ext>
            </a:extLst>
          </p:cNvPr>
          <p:cNvSpPr>
            <a:spLocks noGrp="1"/>
          </p:cNvSpPr>
          <p:nvPr>
            <p:ph type="body" sz="quarter" idx="3"/>
          </p:nvPr>
        </p:nvSpPr>
        <p:spPr>
          <a:xfrm>
            <a:off x="5950530" y="1989859"/>
            <a:ext cx="4487137"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5878F-AE56-4F8C-A84A-A8534180DE41}"/>
              </a:ext>
            </a:extLst>
          </p:cNvPr>
          <p:cNvSpPr>
            <a:spLocks noGrp="1"/>
          </p:cNvSpPr>
          <p:nvPr>
            <p:ph sz="quarter" idx="4"/>
          </p:nvPr>
        </p:nvSpPr>
        <p:spPr>
          <a:xfrm>
            <a:off x="5950531" y="2713127"/>
            <a:ext cx="4487136" cy="312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FFF249A-9D93-4A8E-9284-5AB19AC0AC12}"/>
              </a:ext>
            </a:extLst>
          </p:cNvPr>
          <p:cNvSpPr>
            <a:spLocks noGrp="1"/>
          </p:cNvSpPr>
          <p:nvPr>
            <p:ph type="dt" sz="half" idx="10"/>
          </p:nvPr>
        </p:nvSpPr>
        <p:spPr/>
        <p:txBody>
          <a:bodyPr/>
          <a:lstStyle/>
          <a:p>
            <a:fld id="{42806E7A-BDD3-46A3-BEE2-EB821F9236B4}" type="datetime1">
              <a:rPr lang="en-US" smtClean="0"/>
              <a:t>10/25/2021</a:t>
            </a:fld>
            <a:endParaRPr lang="en-US"/>
          </a:p>
        </p:txBody>
      </p:sp>
      <p:sp>
        <p:nvSpPr>
          <p:cNvPr id="8" name="Footer Placeholder 7">
            <a:extLst>
              <a:ext uri="{FF2B5EF4-FFF2-40B4-BE49-F238E27FC236}">
                <a16:creationId xmlns:a16="http://schemas.microsoft.com/office/drawing/2014/main" id="{B5563883-9438-44C9-877E-EC771D1B31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5ED3CC-D7BA-43BD-973A-B09921FEDEA8}"/>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10" name="Straight Connector 9">
            <a:extLst>
              <a:ext uri="{FF2B5EF4-FFF2-40B4-BE49-F238E27FC236}">
                <a16:creationId xmlns:a16="http://schemas.microsoft.com/office/drawing/2014/main" id="{14B03ADF-AEED-49C1-9CF7-7749387E2A4F}"/>
              </a:ext>
            </a:extLst>
          </p:cNvPr>
          <p:cNvCxnSpPr>
            <a:cxnSpLocks/>
          </p:cNvCxnSpPr>
          <p:nvPr/>
        </p:nvCxnSpPr>
        <p:spPr>
          <a:xfrm>
            <a:off x="378503" y="17526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5345CA-2FC8-42B9-85F7-84F77724D011}"/>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13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8770-E2EE-4C9B-9F89-128DAC6618AF}"/>
              </a:ext>
            </a:extLst>
          </p:cNvPr>
          <p:cNvSpPr>
            <a:spLocks noGrp="1"/>
          </p:cNvSpPr>
          <p:nvPr>
            <p:ph type="title"/>
          </p:nvPr>
        </p:nvSpPr>
        <p:spPr>
          <a:xfrm>
            <a:off x="785116" y="703687"/>
            <a:ext cx="9406190" cy="1722589"/>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91CE391-8E22-4716-8A8B-C39BA61A7726}"/>
              </a:ext>
            </a:extLst>
          </p:cNvPr>
          <p:cNvSpPr>
            <a:spLocks noGrp="1"/>
          </p:cNvSpPr>
          <p:nvPr>
            <p:ph type="dt" sz="half" idx="10"/>
          </p:nvPr>
        </p:nvSpPr>
        <p:spPr/>
        <p:txBody>
          <a:bodyPr/>
          <a:lstStyle/>
          <a:p>
            <a:fld id="{9ED1540C-9440-4E7A-B71A-BEFEE06869E3}" type="datetime1">
              <a:rPr lang="en-US" smtClean="0"/>
              <a:t>10/25/2021</a:t>
            </a:fld>
            <a:endParaRPr lang="en-US"/>
          </a:p>
        </p:txBody>
      </p:sp>
      <p:sp>
        <p:nvSpPr>
          <p:cNvPr id="4" name="Footer Placeholder 3">
            <a:extLst>
              <a:ext uri="{FF2B5EF4-FFF2-40B4-BE49-F238E27FC236}">
                <a16:creationId xmlns:a16="http://schemas.microsoft.com/office/drawing/2014/main" id="{1A6C042F-179F-4DBC-80B7-34B89EA27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86EA4-4BE5-4D17-A1DC-196FEA972B8C}"/>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87235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49B6B-2C1C-452D-9F93-BD9A6F2B08D4}"/>
              </a:ext>
            </a:extLst>
          </p:cNvPr>
          <p:cNvSpPr>
            <a:spLocks noGrp="1"/>
          </p:cNvSpPr>
          <p:nvPr>
            <p:ph type="dt" sz="half" idx="10"/>
          </p:nvPr>
        </p:nvSpPr>
        <p:spPr/>
        <p:txBody>
          <a:bodyPr/>
          <a:lstStyle/>
          <a:p>
            <a:fld id="{E0318DDB-88AC-4039-B59C-B05DC4C9C16C}" type="datetime1">
              <a:rPr lang="en-US" smtClean="0"/>
              <a:t>10/25/2021</a:t>
            </a:fld>
            <a:endParaRPr lang="en-US"/>
          </a:p>
        </p:txBody>
      </p:sp>
      <p:sp>
        <p:nvSpPr>
          <p:cNvPr id="3" name="Footer Placeholder 2">
            <a:extLst>
              <a:ext uri="{FF2B5EF4-FFF2-40B4-BE49-F238E27FC236}">
                <a16:creationId xmlns:a16="http://schemas.microsoft.com/office/drawing/2014/main" id="{647CA8ED-78AC-4474-8874-E4C424297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90B764-0B68-4801-ADE7-931059129F2A}"/>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7989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717A-ED7D-43FE-881F-9407FF220457}"/>
              </a:ext>
            </a:extLst>
          </p:cNvPr>
          <p:cNvSpPr>
            <a:spLocks noGrp="1"/>
          </p:cNvSpPr>
          <p:nvPr>
            <p:ph type="title"/>
          </p:nvPr>
        </p:nvSpPr>
        <p:spPr>
          <a:xfrm>
            <a:off x="839788" y="597476"/>
            <a:ext cx="3932237" cy="1693717"/>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6FE954-332E-4D66-AFFD-A15389A769C2}"/>
              </a:ext>
            </a:extLst>
          </p:cNvPr>
          <p:cNvSpPr>
            <a:spLocks noGrp="1"/>
          </p:cNvSpPr>
          <p:nvPr>
            <p:ph idx="1"/>
          </p:nvPr>
        </p:nvSpPr>
        <p:spPr>
          <a:xfrm>
            <a:off x="5183188" y="597475"/>
            <a:ext cx="5140180" cy="526357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9D15CDA-9FC3-4F17-963C-DD9E226ECC28}"/>
              </a:ext>
            </a:extLst>
          </p:cNvPr>
          <p:cNvSpPr>
            <a:spLocks noGrp="1"/>
          </p:cNvSpPr>
          <p:nvPr>
            <p:ph type="body" sz="half" idx="2"/>
          </p:nvPr>
        </p:nvSpPr>
        <p:spPr>
          <a:xfrm>
            <a:off x="839788" y="2291194"/>
            <a:ext cx="3932237" cy="3577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C30BE-8EE8-4A41-B20E-ACEFC980C039}"/>
              </a:ext>
            </a:extLst>
          </p:cNvPr>
          <p:cNvSpPr>
            <a:spLocks noGrp="1"/>
          </p:cNvSpPr>
          <p:nvPr>
            <p:ph type="dt" sz="half" idx="10"/>
          </p:nvPr>
        </p:nvSpPr>
        <p:spPr/>
        <p:txBody>
          <a:bodyPr/>
          <a:lstStyle/>
          <a:p>
            <a:fld id="{E082ABFB-60E7-4BA1-866A-7059F058065B}" type="datetime1">
              <a:rPr lang="en-US" smtClean="0"/>
              <a:t>10/25/2021</a:t>
            </a:fld>
            <a:endParaRPr lang="en-US"/>
          </a:p>
        </p:txBody>
      </p:sp>
      <p:sp>
        <p:nvSpPr>
          <p:cNvPr id="6" name="Footer Placeholder 5">
            <a:extLst>
              <a:ext uri="{FF2B5EF4-FFF2-40B4-BE49-F238E27FC236}">
                <a16:creationId xmlns:a16="http://schemas.microsoft.com/office/drawing/2014/main" id="{644B6719-F550-42EF-B377-8E41A46D0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A6636-5EF9-499C-A3A0-3021812D0D06}"/>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69720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38CB-27F1-47CF-B05A-CC0688301831}"/>
              </a:ext>
            </a:extLst>
          </p:cNvPr>
          <p:cNvSpPr>
            <a:spLocks noGrp="1"/>
          </p:cNvSpPr>
          <p:nvPr>
            <p:ph type="title"/>
          </p:nvPr>
        </p:nvSpPr>
        <p:spPr>
          <a:xfrm>
            <a:off x="839788" y="659822"/>
            <a:ext cx="3932237" cy="1652154"/>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89C67EA-3155-4708-9B86-D7B2B54FC2BB}"/>
              </a:ext>
            </a:extLst>
          </p:cNvPr>
          <p:cNvSpPr>
            <a:spLocks noGrp="1"/>
          </p:cNvSpPr>
          <p:nvPr>
            <p:ph type="pic" idx="1"/>
          </p:nvPr>
        </p:nvSpPr>
        <p:spPr>
          <a:xfrm>
            <a:off x="5183188" y="703687"/>
            <a:ext cx="5212917" cy="49690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B434F1-C813-4E9B-98A4-B0B372CE2767}"/>
              </a:ext>
            </a:extLst>
          </p:cNvPr>
          <p:cNvSpPr>
            <a:spLocks noGrp="1"/>
          </p:cNvSpPr>
          <p:nvPr>
            <p:ph type="body" sz="half" idx="2"/>
          </p:nvPr>
        </p:nvSpPr>
        <p:spPr>
          <a:xfrm>
            <a:off x="839788" y="2426277"/>
            <a:ext cx="3932237" cy="32464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2A0B8-75E7-465D-84CB-BC9C3FB2F5CA}"/>
              </a:ext>
            </a:extLst>
          </p:cNvPr>
          <p:cNvSpPr>
            <a:spLocks noGrp="1"/>
          </p:cNvSpPr>
          <p:nvPr>
            <p:ph type="dt" sz="half" idx="10"/>
          </p:nvPr>
        </p:nvSpPr>
        <p:spPr/>
        <p:txBody>
          <a:bodyPr/>
          <a:lstStyle/>
          <a:p>
            <a:fld id="{2694112F-55F4-4776-A323-7418930321C8}" type="datetime1">
              <a:rPr lang="en-US" smtClean="0"/>
              <a:t>10/25/2021</a:t>
            </a:fld>
            <a:endParaRPr lang="en-US"/>
          </a:p>
        </p:txBody>
      </p:sp>
      <p:sp>
        <p:nvSpPr>
          <p:cNvPr id="6" name="Footer Placeholder 5">
            <a:extLst>
              <a:ext uri="{FF2B5EF4-FFF2-40B4-BE49-F238E27FC236}">
                <a16:creationId xmlns:a16="http://schemas.microsoft.com/office/drawing/2014/main" id="{1C3879C9-B751-43BD-8B27-FA18290E1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998FB-27B9-46E5-90E3-09B108B0E807}"/>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524470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BA68A5-A7C7-4D91-AB95-6E0B6FFD8743}"/>
              </a:ext>
            </a:extLst>
          </p:cNvPr>
          <p:cNvSpPr/>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1F93EBF-655A-4373-ADBE-9606BFA94B8E}"/>
              </a:ext>
            </a:extLst>
          </p:cNvPr>
          <p:cNvSpPr>
            <a:spLocks noGrp="1"/>
          </p:cNvSpPr>
          <p:nvPr>
            <p:ph type="title"/>
          </p:nvPr>
        </p:nvSpPr>
        <p:spPr>
          <a:xfrm>
            <a:off x="838200" y="525439"/>
            <a:ext cx="9485160" cy="12828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AF2994-4D2E-43BB-9D9B-117ED94ABDE7}"/>
              </a:ext>
            </a:extLst>
          </p:cNvPr>
          <p:cNvSpPr>
            <a:spLocks noGrp="1"/>
          </p:cNvSpPr>
          <p:nvPr>
            <p:ph type="body" idx="1"/>
          </p:nvPr>
        </p:nvSpPr>
        <p:spPr>
          <a:xfrm>
            <a:off x="838200" y="2091757"/>
            <a:ext cx="9485163" cy="37064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F28926-9DF1-4A3E-8B81-2191D6F75EF9}"/>
              </a:ext>
            </a:extLst>
          </p:cNvPr>
          <p:cNvSpPr>
            <a:spLocks noGrp="1"/>
          </p:cNvSpPr>
          <p:nvPr>
            <p:ph type="dt" sz="half" idx="2"/>
          </p:nvPr>
        </p:nvSpPr>
        <p:spPr>
          <a:xfrm>
            <a:off x="628652" y="6140304"/>
            <a:ext cx="3154896" cy="287075"/>
          </a:xfrm>
          <a:prstGeom prst="rect">
            <a:avLst/>
          </a:prstGeom>
        </p:spPr>
        <p:txBody>
          <a:bodyPr vert="horz" lIns="91440" tIns="45720" rIns="91440" bIns="45720" rtlCol="0" anchor="ctr"/>
          <a:lstStyle>
            <a:lvl1pPr algn="l">
              <a:defRPr sz="1000" cap="all" spc="300" baseline="0">
                <a:solidFill>
                  <a:schemeClr val="accent1"/>
                </a:solidFill>
              </a:defRPr>
            </a:lvl1pPr>
          </a:lstStyle>
          <a:p>
            <a:fld id="{CFBEA57F-793F-4683-BD8A-741FD4B89154}" type="datetime1">
              <a:rPr lang="en-US" smtClean="0"/>
              <a:t>10/25/2021</a:t>
            </a:fld>
            <a:endParaRPr lang="en-US" dirty="0"/>
          </a:p>
        </p:txBody>
      </p:sp>
      <p:sp>
        <p:nvSpPr>
          <p:cNvPr id="5" name="Footer Placeholder 4">
            <a:extLst>
              <a:ext uri="{FF2B5EF4-FFF2-40B4-BE49-F238E27FC236}">
                <a16:creationId xmlns:a16="http://schemas.microsoft.com/office/drawing/2014/main" id="{7D01BD4F-CE83-48A3-9683-19CF03C0A586}"/>
              </a:ext>
            </a:extLst>
          </p:cNvPr>
          <p:cNvSpPr>
            <a:spLocks noGrp="1"/>
          </p:cNvSpPr>
          <p:nvPr>
            <p:ph type="ftr" sz="quarter" idx="3"/>
          </p:nvPr>
        </p:nvSpPr>
        <p:spPr>
          <a:xfrm rot="5400000">
            <a:off x="9233562" y="2578525"/>
            <a:ext cx="4114800" cy="365125"/>
          </a:xfrm>
          <a:prstGeom prst="rect">
            <a:avLst/>
          </a:prstGeom>
        </p:spPr>
        <p:txBody>
          <a:bodyPr vert="horz" lIns="91440" tIns="45720" rIns="91440" bIns="45720" rtlCol="0" anchor="ctr"/>
          <a:lstStyle>
            <a:lvl1pPr algn="l">
              <a:defRPr sz="1050" b="1" cap="all" spc="300" baseline="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3AB94939-09B3-4A6E-88F8-4D923A56D479}"/>
              </a:ext>
            </a:extLst>
          </p:cNvPr>
          <p:cNvSpPr>
            <a:spLocks noGrp="1"/>
          </p:cNvSpPr>
          <p:nvPr>
            <p:ph type="sldNum" sz="quarter" idx="4"/>
          </p:nvPr>
        </p:nvSpPr>
        <p:spPr>
          <a:xfrm>
            <a:off x="10821701" y="5672706"/>
            <a:ext cx="951908" cy="754673"/>
          </a:xfrm>
          <a:prstGeom prst="rect">
            <a:avLst/>
          </a:prstGeom>
        </p:spPr>
        <p:txBody>
          <a:bodyPr vert="horz" lIns="91440" tIns="45720" rIns="91440" bIns="45720" rtlCol="0" anchor="ctr"/>
          <a:lstStyle>
            <a:lvl1pPr algn="ctr">
              <a:defRPr sz="3600" b="1">
                <a:solidFill>
                  <a:schemeClr val="accent1"/>
                </a:solidFill>
              </a:defRPr>
            </a:lvl1pPr>
          </a:lstStyle>
          <a:p>
            <a:fld id="{81D2C36F-4504-47C0-B82F-A167342A2754}" type="slidenum">
              <a:rPr lang="en-US" smtClean="0"/>
              <a:t>‹#›</a:t>
            </a:fld>
            <a:endParaRPr lang="en-US" dirty="0"/>
          </a:p>
        </p:txBody>
      </p:sp>
      <p:sp>
        <p:nvSpPr>
          <p:cNvPr id="15" name="Rectangle 14">
            <a:extLst>
              <a:ext uri="{FF2B5EF4-FFF2-40B4-BE49-F238E27FC236}">
                <a16:creationId xmlns:a16="http://schemas.microsoft.com/office/drawing/2014/main" id="{DA4051E3-92B2-42FC-BB3D-372E4A614439}"/>
              </a:ext>
            </a:extLst>
          </p:cNvPr>
          <p:cNvSpPr/>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C425084-C97A-4C25-AE47-DDECF2DD3ABC}"/>
              </a:ext>
            </a:extLst>
          </p:cNvPr>
          <p:cNvCxnSpPr>
            <a:cxnSpLocks/>
          </p:cNvCxnSpPr>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A478A1-0B34-4F2B-88FA-CF47551E5DF9}"/>
              </a:ext>
            </a:extLst>
          </p:cNvPr>
          <p:cNvCxnSpPr>
            <a:cxnSpLocks/>
          </p:cNvCxnSpPr>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31895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Vibrant green forest">
            <a:extLst>
              <a:ext uri="{FF2B5EF4-FFF2-40B4-BE49-F238E27FC236}">
                <a16:creationId xmlns:a16="http://schemas.microsoft.com/office/drawing/2014/main" id="{7238A1A6-FFD8-45EB-8CAD-19EBC0BE5204}"/>
              </a:ext>
            </a:extLst>
          </p:cNvPr>
          <p:cNvPicPr>
            <a:picLocks noChangeAspect="1"/>
          </p:cNvPicPr>
          <p:nvPr/>
        </p:nvPicPr>
        <p:blipFill rotWithShape="1">
          <a:blip r:embed="rId2">
            <a:alphaModFix amt="30000"/>
          </a:blip>
          <a:srcRect t="8746" b="6984"/>
          <a:stretch/>
        </p:blipFill>
        <p:spPr>
          <a:xfrm>
            <a:off x="20" y="0"/>
            <a:ext cx="12191980" cy="6858000"/>
          </a:xfrm>
          <a:prstGeom prst="rect">
            <a:avLst/>
          </a:prstGeom>
        </p:spPr>
      </p:pic>
      <p:sp>
        <p:nvSpPr>
          <p:cNvPr id="2" name="Pavadinimas 1">
            <a:extLst>
              <a:ext uri="{FF2B5EF4-FFF2-40B4-BE49-F238E27FC236}">
                <a16:creationId xmlns:a16="http://schemas.microsoft.com/office/drawing/2014/main" id="{830F370A-E7C7-401D-81D3-A1116A1AD8E1}"/>
              </a:ext>
            </a:extLst>
          </p:cNvPr>
          <p:cNvSpPr>
            <a:spLocks noGrp="1"/>
          </p:cNvSpPr>
          <p:nvPr>
            <p:ph type="ctrTitle"/>
          </p:nvPr>
        </p:nvSpPr>
        <p:spPr>
          <a:xfrm>
            <a:off x="701336" y="800100"/>
            <a:ext cx="9330431" cy="3314694"/>
          </a:xfrm>
        </p:spPr>
        <p:txBody>
          <a:bodyPr anchor="b">
            <a:normAutofit/>
          </a:bodyPr>
          <a:lstStyle/>
          <a:p>
            <a:r>
              <a:rPr lang="lt-LT" sz="2800" b="1" dirty="0">
                <a:solidFill>
                  <a:schemeClr val="accent2">
                    <a:lumMod val="50000"/>
                  </a:schemeClr>
                </a:solidFill>
                <a:latin typeface="Arial" panose="020B0604020202020204" pitchFamily="34" charset="0"/>
              </a:rPr>
              <a:t>A</a:t>
            </a:r>
            <a:r>
              <a:rPr lang="lt-LT" sz="2800" b="1" i="0" dirty="0">
                <a:solidFill>
                  <a:schemeClr val="accent2">
                    <a:lumMod val="50000"/>
                  </a:schemeClr>
                </a:solidFill>
                <a:effectLst/>
                <a:latin typeface="Arial" panose="020B0604020202020204" pitchFamily="34" charset="0"/>
              </a:rPr>
              <a:t>plinkosauginio projekto </a:t>
            </a:r>
            <a:br>
              <a:rPr lang="lt-LT" sz="2800" b="1" i="0" dirty="0">
                <a:solidFill>
                  <a:schemeClr val="accent2">
                    <a:lumMod val="50000"/>
                  </a:schemeClr>
                </a:solidFill>
                <a:effectLst/>
                <a:latin typeface="Arial" panose="020B0604020202020204" pitchFamily="34" charset="0"/>
              </a:rPr>
            </a:br>
            <a:r>
              <a:rPr lang="lt-LT" sz="2800" b="1" i="0" dirty="0">
                <a:solidFill>
                  <a:schemeClr val="accent2">
                    <a:lumMod val="50000"/>
                  </a:schemeClr>
                </a:solidFill>
                <a:effectLst/>
                <a:latin typeface="Arial" panose="020B0604020202020204" pitchFamily="34" charset="0"/>
              </a:rPr>
              <a:t>"Ekologiškumo virusas plinta 2021" </a:t>
            </a:r>
            <a:r>
              <a:rPr lang="lt-LT" sz="2000" b="0" i="0" dirty="0">
                <a:solidFill>
                  <a:schemeClr val="accent1">
                    <a:lumMod val="50000"/>
                  </a:schemeClr>
                </a:solidFill>
                <a:effectLst/>
                <a:latin typeface="Arial" panose="020B0604020202020204" pitchFamily="34" charset="0"/>
              </a:rPr>
              <a:t>informacinis seminaras.</a:t>
            </a:r>
            <a:br>
              <a:rPr lang="lt-LT" sz="2600" b="0" i="0" dirty="0">
                <a:solidFill>
                  <a:schemeClr val="accent1">
                    <a:lumMod val="50000"/>
                  </a:schemeClr>
                </a:solidFill>
                <a:effectLst/>
                <a:latin typeface="Arial" panose="020B0604020202020204" pitchFamily="34" charset="0"/>
              </a:rPr>
            </a:br>
            <a:r>
              <a:rPr lang="lt-LT" sz="2600" dirty="0">
                <a:solidFill>
                  <a:schemeClr val="accent4">
                    <a:lumMod val="75000"/>
                  </a:schemeClr>
                </a:solidFill>
                <a:latin typeface="Arial" panose="020B0604020202020204" pitchFamily="34" charset="0"/>
              </a:rPr>
              <a:t>Žirmūnų gimnazijos</a:t>
            </a:r>
            <a:r>
              <a:rPr lang="lt-LT" sz="2600" b="0" i="0" dirty="0">
                <a:solidFill>
                  <a:schemeClr val="accent4">
                    <a:lumMod val="75000"/>
                  </a:schemeClr>
                </a:solidFill>
                <a:effectLst/>
                <a:latin typeface="Arial" panose="020B0604020202020204" pitchFamily="34" charset="0"/>
              </a:rPr>
              <a:t> veiklų pristatymas ir pasidalijimas gerąją patirtimi.</a:t>
            </a:r>
            <a:br>
              <a:rPr lang="lt-LT" sz="2600" b="0" i="0" dirty="0">
                <a:solidFill>
                  <a:schemeClr val="accent4">
                    <a:lumMod val="75000"/>
                  </a:schemeClr>
                </a:solidFill>
                <a:effectLst/>
                <a:latin typeface="Arial" panose="020B0604020202020204" pitchFamily="34" charset="0"/>
              </a:rPr>
            </a:br>
            <a:br>
              <a:rPr lang="lt-LT" sz="2600" b="0" i="0" dirty="0">
                <a:solidFill>
                  <a:schemeClr val="accent4">
                    <a:lumMod val="75000"/>
                  </a:schemeClr>
                </a:solidFill>
                <a:effectLst/>
                <a:latin typeface="Arial" panose="020B0604020202020204" pitchFamily="34" charset="0"/>
              </a:rPr>
            </a:br>
            <a:endParaRPr lang="lt-LT" sz="2600" dirty="0"/>
          </a:p>
        </p:txBody>
      </p:sp>
      <p:sp>
        <p:nvSpPr>
          <p:cNvPr id="6" name="Antrinis pavadinimas 5">
            <a:extLst>
              <a:ext uri="{FF2B5EF4-FFF2-40B4-BE49-F238E27FC236}">
                <a16:creationId xmlns:a16="http://schemas.microsoft.com/office/drawing/2014/main" id="{3310636F-DCBB-4407-96EA-CFE3E0F34249}"/>
              </a:ext>
            </a:extLst>
          </p:cNvPr>
          <p:cNvSpPr>
            <a:spLocks noGrp="1"/>
          </p:cNvSpPr>
          <p:nvPr>
            <p:ph type="subTitle" idx="1"/>
          </p:nvPr>
        </p:nvSpPr>
        <p:spPr/>
        <p:txBody>
          <a:bodyPr>
            <a:normAutofit fontScale="77500" lnSpcReduction="20000"/>
          </a:bodyPr>
          <a:lstStyle/>
          <a:p>
            <a:r>
              <a:rPr lang="lt-LT" sz="2000" b="0" i="0" dirty="0">
                <a:solidFill>
                  <a:schemeClr val="accent1">
                    <a:lumMod val="50000"/>
                  </a:schemeClr>
                </a:solidFill>
                <a:effectLst/>
                <a:latin typeface="Arial" panose="020B0604020202020204" pitchFamily="34" charset="0"/>
              </a:rPr>
              <a:t>Technologijų mokytoja </a:t>
            </a:r>
            <a:r>
              <a:rPr lang="lt-LT" sz="2000" dirty="0">
                <a:solidFill>
                  <a:schemeClr val="accent1">
                    <a:lumMod val="50000"/>
                  </a:schemeClr>
                </a:solidFill>
                <a:latin typeface="Arial" panose="020B0604020202020204" pitchFamily="34" charset="0"/>
              </a:rPr>
              <a:t>V</a:t>
            </a:r>
            <a:r>
              <a:rPr lang="lt-LT" sz="2000" b="0" i="0" dirty="0">
                <a:solidFill>
                  <a:schemeClr val="accent1">
                    <a:lumMod val="50000"/>
                  </a:schemeClr>
                </a:solidFill>
                <a:effectLst/>
                <a:latin typeface="Arial" panose="020B0604020202020204" pitchFamily="34" charset="0"/>
              </a:rPr>
              <a:t>aida </a:t>
            </a:r>
            <a:r>
              <a:rPr lang="lt-LT" sz="2000" dirty="0">
                <a:solidFill>
                  <a:schemeClr val="accent1">
                    <a:lumMod val="50000"/>
                  </a:schemeClr>
                </a:solidFill>
                <a:latin typeface="Arial" panose="020B0604020202020204" pitchFamily="34" charset="0"/>
              </a:rPr>
              <a:t>G</a:t>
            </a:r>
            <a:r>
              <a:rPr lang="lt-LT" sz="2000" b="0" i="0" dirty="0">
                <a:solidFill>
                  <a:schemeClr val="accent1">
                    <a:lumMod val="50000"/>
                  </a:schemeClr>
                </a:solidFill>
                <a:effectLst/>
                <a:latin typeface="Arial" panose="020B0604020202020204" pitchFamily="34" charset="0"/>
              </a:rPr>
              <a:t>ailiūnienė</a:t>
            </a:r>
            <a:br>
              <a:rPr lang="lt-LT" sz="2000" b="0" i="0" dirty="0">
                <a:solidFill>
                  <a:schemeClr val="accent1">
                    <a:lumMod val="50000"/>
                  </a:schemeClr>
                </a:solidFill>
                <a:effectLst/>
                <a:latin typeface="Arial" panose="020B0604020202020204" pitchFamily="34" charset="0"/>
              </a:rPr>
            </a:br>
            <a:br>
              <a:rPr lang="lt-LT" sz="2000" dirty="0">
                <a:solidFill>
                  <a:schemeClr val="accent1">
                    <a:lumMod val="50000"/>
                  </a:schemeClr>
                </a:solidFill>
                <a:latin typeface="Arial" panose="020B0604020202020204" pitchFamily="34" charset="0"/>
              </a:rPr>
            </a:br>
            <a:r>
              <a:rPr lang="lt-LT" sz="2000" dirty="0">
                <a:solidFill>
                  <a:schemeClr val="accent1">
                    <a:lumMod val="50000"/>
                  </a:schemeClr>
                </a:solidFill>
                <a:latin typeface="Arial" panose="020B0604020202020204" pitchFamily="34" charset="0"/>
              </a:rPr>
              <a:t>2021 10 26</a:t>
            </a:r>
            <a:br>
              <a:rPr lang="lt-LT" sz="3600" b="0" i="0" dirty="0">
                <a:effectLst/>
                <a:latin typeface="Arial" panose="020B0604020202020204" pitchFamily="34" charset="0"/>
              </a:rPr>
            </a:br>
            <a:endParaRPr lang="lt-LT" dirty="0"/>
          </a:p>
        </p:txBody>
      </p:sp>
    </p:spTree>
    <p:extLst>
      <p:ext uri="{BB962C8B-B14F-4D97-AF65-F5344CB8AC3E}">
        <p14:creationId xmlns:p14="http://schemas.microsoft.com/office/powerpoint/2010/main" val="235996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07C8BD73-6DC3-4E77-B313-91D2B210FDA5}"/>
              </a:ext>
            </a:extLst>
          </p:cNvPr>
          <p:cNvSpPr>
            <a:spLocks noGrp="1"/>
          </p:cNvSpPr>
          <p:nvPr>
            <p:ph type="title"/>
          </p:nvPr>
        </p:nvSpPr>
        <p:spPr>
          <a:xfrm>
            <a:off x="838199" y="545914"/>
            <a:ext cx="9527275" cy="1241944"/>
          </a:xfrm>
        </p:spPr>
        <p:txBody>
          <a:bodyPr>
            <a:normAutofit/>
          </a:bodyPr>
          <a:lstStyle/>
          <a:p>
            <a:r>
              <a:rPr lang="lt-LT" dirty="0">
                <a:latin typeface="+mn-lt"/>
              </a:rPr>
              <a:t>Lauko erdvės projektavimas</a:t>
            </a:r>
          </a:p>
        </p:txBody>
      </p:sp>
      <p:sp>
        <p:nvSpPr>
          <p:cNvPr id="10246" name="Content Placeholder 10245">
            <a:extLst>
              <a:ext uri="{FF2B5EF4-FFF2-40B4-BE49-F238E27FC236}">
                <a16:creationId xmlns:a16="http://schemas.microsoft.com/office/drawing/2014/main" id="{C2C85AD0-C4E4-4993-9B76-D436BD2118BE}"/>
              </a:ext>
            </a:extLst>
          </p:cNvPr>
          <p:cNvSpPr>
            <a:spLocks noGrp="1"/>
          </p:cNvSpPr>
          <p:nvPr>
            <p:ph idx="1"/>
          </p:nvPr>
        </p:nvSpPr>
        <p:spPr>
          <a:xfrm>
            <a:off x="838200" y="2400303"/>
            <a:ext cx="3385992" cy="3352223"/>
          </a:xfrm>
        </p:spPr>
        <p:txBody>
          <a:bodyPr>
            <a:normAutofit/>
          </a:bodyPr>
          <a:lstStyle/>
          <a:p>
            <a:pPr marL="0" indent="0">
              <a:buNone/>
            </a:pPr>
            <a:r>
              <a:rPr lang="lt-LT" dirty="0"/>
              <a:t>Priemonių pritaikymas kuriant maketus.</a:t>
            </a:r>
          </a:p>
          <a:p>
            <a:pPr marL="0" indent="0">
              <a:buNone/>
            </a:pPr>
            <a:r>
              <a:rPr lang="lt-LT" dirty="0"/>
              <a:t>Svarbus mokinių dalyvavimas kūrybiniame procese.</a:t>
            </a:r>
            <a:endParaRPr lang="en-US" dirty="0"/>
          </a:p>
        </p:txBody>
      </p:sp>
      <p:pic>
        <p:nvPicPr>
          <p:cNvPr id="10242" name="Picture 2">
            <a:extLst>
              <a:ext uri="{FF2B5EF4-FFF2-40B4-BE49-F238E27FC236}">
                <a16:creationId xmlns:a16="http://schemas.microsoft.com/office/drawing/2014/main" id="{D5F44EB8-8EF1-4BEF-AE09-1F6B832A28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33" r="7556" b="1"/>
          <a:stretch/>
        </p:blipFill>
        <p:spPr bwMode="auto">
          <a:xfrm>
            <a:off x="4688736" y="1905000"/>
            <a:ext cx="6054352" cy="414242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905000"/>
            <a:ext cx="0" cy="41424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16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2" name="Content Placeholder 14341">
            <a:extLst>
              <a:ext uri="{FF2B5EF4-FFF2-40B4-BE49-F238E27FC236}">
                <a16:creationId xmlns:a16="http://schemas.microsoft.com/office/drawing/2014/main" id="{7BF2A4EE-071B-4F8E-9355-07574A85AEDC}"/>
              </a:ext>
            </a:extLst>
          </p:cNvPr>
          <p:cNvSpPr>
            <a:spLocks noGrp="1"/>
          </p:cNvSpPr>
          <p:nvPr>
            <p:ph idx="1"/>
          </p:nvPr>
        </p:nvSpPr>
        <p:spPr>
          <a:xfrm>
            <a:off x="838200" y="2400303"/>
            <a:ext cx="3385992" cy="3352223"/>
          </a:xfrm>
        </p:spPr>
        <p:txBody>
          <a:bodyPr>
            <a:normAutofit/>
          </a:bodyPr>
          <a:lstStyle/>
          <a:p>
            <a:r>
              <a:rPr lang="lt-LT" dirty="0"/>
              <a:t>Mokinių kūrybinės improvizacijos.</a:t>
            </a:r>
            <a:endParaRPr lang="en-US" dirty="0"/>
          </a:p>
        </p:txBody>
      </p:sp>
      <p:pic>
        <p:nvPicPr>
          <p:cNvPr id="14338" name="Picture 2" descr="Paveikslėlis, kuriame yra žinutė, žolė, laukas, sėdėjimas&#10;&#10;Automatiškai sugeneruotas aprašymas">
            <a:extLst>
              <a:ext uri="{FF2B5EF4-FFF2-40B4-BE49-F238E27FC236}">
                <a16:creationId xmlns:a16="http://schemas.microsoft.com/office/drawing/2014/main" id="{05E8FB8D-2821-4A3A-9C1E-747A698E90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00" r="-1" b="41113"/>
          <a:stretch/>
        </p:blipFill>
        <p:spPr bwMode="auto">
          <a:xfrm>
            <a:off x="4688736" y="1905000"/>
            <a:ext cx="6054352" cy="414242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905000"/>
            <a:ext cx="0" cy="41424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FA27C2-3F3D-48DB-A63F-4B85E9151E7F}"/>
              </a:ext>
            </a:extLst>
          </p:cNvPr>
          <p:cNvSpPr txBox="1"/>
          <p:nvPr/>
        </p:nvSpPr>
        <p:spPr>
          <a:xfrm>
            <a:off x="838199" y="625896"/>
            <a:ext cx="6725571" cy="646331"/>
          </a:xfrm>
          <a:prstGeom prst="rect">
            <a:avLst/>
          </a:prstGeom>
          <a:noFill/>
        </p:spPr>
        <p:txBody>
          <a:bodyPr wrap="square">
            <a:spAutoFit/>
          </a:bodyPr>
          <a:lstStyle/>
          <a:p>
            <a:r>
              <a:rPr lang="lt-LT" sz="3600" dirty="0">
                <a:latin typeface="+mn-lt"/>
              </a:rPr>
              <a:t>Lauko erdvės projektavimas</a:t>
            </a:r>
            <a:endParaRPr lang="lt-LT" sz="3600" dirty="0"/>
          </a:p>
        </p:txBody>
      </p:sp>
    </p:spTree>
    <p:extLst>
      <p:ext uri="{BB962C8B-B14F-4D97-AF65-F5344CB8AC3E}">
        <p14:creationId xmlns:p14="http://schemas.microsoft.com/office/powerpoint/2010/main" val="3933895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BE7A4FF6-0CEB-44DC-82D4-111D9D8C4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24" r="28319"/>
          <a:stretch/>
        </p:blipFill>
        <p:spPr bwMode="auto">
          <a:xfrm>
            <a:off x="20" y="10"/>
            <a:ext cx="522512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6" name="Content Placeholder 15365">
            <a:extLst>
              <a:ext uri="{FF2B5EF4-FFF2-40B4-BE49-F238E27FC236}">
                <a16:creationId xmlns:a16="http://schemas.microsoft.com/office/drawing/2014/main" id="{777D1DDF-45D8-4D3A-8F03-F0E0835C9663}"/>
              </a:ext>
            </a:extLst>
          </p:cNvPr>
          <p:cNvSpPr>
            <a:spLocks noGrp="1"/>
          </p:cNvSpPr>
          <p:nvPr>
            <p:ph idx="1"/>
          </p:nvPr>
        </p:nvSpPr>
        <p:spPr>
          <a:xfrm>
            <a:off x="6096000" y="2356347"/>
            <a:ext cx="4269474" cy="3396180"/>
          </a:xfrm>
        </p:spPr>
        <p:txBody>
          <a:bodyPr>
            <a:normAutofit/>
          </a:bodyPr>
          <a:lstStyle/>
          <a:p>
            <a:r>
              <a:rPr lang="lt-LT" dirty="0"/>
              <a:t>Darbas pamokoje</a:t>
            </a:r>
          </a:p>
          <a:p>
            <a:r>
              <a:rPr lang="lt-LT" dirty="0"/>
              <a:t>Užduotys ir veiklos kalbant apie augalus augančius mokyklos teritorijoje.</a:t>
            </a:r>
            <a:endParaRPr lang="en-US" dirty="0"/>
          </a:p>
        </p:txBody>
      </p:sp>
      <p:cxnSp>
        <p:nvCxnSpPr>
          <p:cNvPr id="77" name="Straight Connector 76">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766" y="334928"/>
            <a:ext cx="6226490"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1905000"/>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6047437"/>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C87969-DFCF-4EC8-BA69-32C439A8AEB6}"/>
              </a:ext>
            </a:extLst>
          </p:cNvPr>
          <p:cNvSpPr txBox="1"/>
          <p:nvPr/>
        </p:nvSpPr>
        <p:spPr>
          <a:xfrm>
            <a:off x="5965794" y="727969"/>
            <a:ext cx="4065972" cy="646331"/>
          </a:xfrm>
          <a:prstGeom prst="rect">
            <a:avLst/>
          </a:prstGeom>
          <a:noFill/>
        </p:spPr>
        <p:txBody>
          <a:bodyPr wrap="square" rtlCol="0">
            <a:spAutoFit/>
          </a:bodyPr>
          <a:lstStyle/>
          <a:p>
            <a:r>
              <a:rPr lang="lt-LT" dirty="0">
                <a:latin typeface="+mn-lt"/>
              </a:rPr>
              <a:t>Lauko erdvė.  Integruota pamoka lauko klasėje.</a:t>
            </a:r>
            <a:endParaRPr lang="lt-LT" dirty="0"/>
          </a:p>
        </p:txBody>
      </p:sp>
    </p:spTree>
    <p:extLst>
      <p:ext uri="{BB962C8B-B14F-4D97-AF65-F5344CB8AC3E}">
        <p14:creationId xmlns:p14="http://schemas.microsoft.com/office/powerpoint/2010/main" val="313449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Paveikslėlis, kuriame yra žinutė, medis, laukas, žolė&#10;&#10;Automatiškai sugeneruotas aprašymas">
            <a:extLst>
              <a:ext uri="{FF2B5EF4-FFF2-40B4-BE49-F238E27FC236}">
                <a16:creationId xmlns:a16="http://schemas.microsoft.com/office/drawing/2014/main" id="{836EDCDD-7395-442B-933A-9FC426CF82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5" r="28522"/>
          <a:stretch/>
        </p:blipFill>
        <p:spPr bwMode="auto">
          <a:xfrm>
            <a:off x="20" y="10"/>
            <a:ext cx="522512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2" name="Content Placeholder 24581">
            <a:extLst>
              <a:ext uri="{FF2B5EF4-FFF2-40B4-BE49-F238E27FC236}">
                <a16:creationId xmlns:a16="http://schemas.microsoft.com/office/drawing/2014/main" id="{F9651347-75E2-4D47-A741-F7567FBD4983}"/>
              </a:ext>
            </a:extLst>
          </p:cNvPr>
          <p:cNvSpPr>
            <a:spLocks noGrp="1"/>
          </p:cNvSpPr>
          <p:nvPr>
            <p:ph idx="1"/>
          </p:nvPr>
        </p:nvSpPr>
        <p:spPr>
          <a:xfrm>
            <a:off x="6096000" y="2356347"/>
            <a:ext cx="4269474" cy="3396180"/>
          </a:xfrm>
        </p:spPr>
        <p:txBody>
          <a:bodyPr>
            <a:normAutofit/>
          </a:bodyPr>
          <a:lstStyle/>
          <a:p>
            <a:pPr marL="0" indent="0">
              <a:buNone/>
            </a:pPr>
            <a:r>
              <a:rPr lang="lt-LT" sz="2000" dirty="0">
                <a:latin typeface="+mn-lt"/>
              </a:rPr>
              <a:t>Lauko erdvė ir jos užpildymas kūrybiniais darbais.</a:t>
            </a:r>
            <a:endParaRPr lang="lt-LT" sz="2000" dirty="0"/>
          </a:p>
          <a:p>
            <a:endParaRPr lang="en-US" dirty="0"/>
          </a:p>
        </p:txBody>
      </p:sp>
      <p:cxnSp>
        <p:nvCxnSpPr>
          <p:cNvPr id="77" name="Straight Connector 76">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766" y="334928"/>
            <a:ext cx="6226490"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1905000"/>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6047437"/>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181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BDD2E98-F85F-4C9F-B090-4DF4DA71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79506"/>
            <a:ext cx="11456511" cy="6143568"/>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096853C0-A479-43B7-BFD0-926C0FAE8FDE}"/>
              </a:ext>
            </a:extLst>
          </p:cNvPr>
          <p:cNvSpPr>
            <a:spLocks noGrp="1"/>
          </p:cNvSpPr>
          <p:nvPr>
            <p:ph type="title"/>
          </p:nvPr>
        </p:nvSpPr>
        <p:spPr>
          <a:xfrm>
            <a:off x="838200" y="4719484"/>
            <a:ext cx="9542748" cy="1150368"/>
          </a:xfrm>
        </p:spPr>
        <p:txBody>
          <a:bodyPr vert="horz" lIns="91440" tIns="45720" rIns="91440" bIns="45720" rtlCol="0" anchor="ctr">
            <a:normAutofit/>
          </a:bodyPr>
          <a:lstStyle/>
          <a:p>
            <a:r>
              <a:rPr lang="lt-LT" dirty="0">
                <a:latin typeface="+mn-lt"/>
              </a:rPr>
              <a:t>Žaliosios erdvės Vilniuje. Antakalnis.</a:t>
            </a:r>
            <a:endParaRPr lang="en-US" dirty="0">
              <a:latin typeface="+mn-lt"/>
            </a:endParaRPr>
          </a:p>
        </p:txBody>
      </p:sp>
      <p:pic>
        <p:nvPicPr>
          <p:cNvPr id="1028" name="Picture 4" descr="Paveikslėlis, kuriame yra žolė, laukas&#10;&#10;Automatiškai sugeneruotas aprašymas">
            <a:extLst>
              <a:ext uri="{FF2B5EF4-FFF2-40B4-BE49-F238E27FC236}">
                <a16:creationId xmlns:a16="http://schemas.microsoft.com/office/drawing/2014/main" id="{B69C3CA6-A735-4C78-A9A1-A0B738B9E9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619" y="1626278"/>
            <a:ext cx="4622608" cy="2600217"/>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58C64EC9-B219-40E6-BCA8-5DEE0B6377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4196" y="1371600"/>
            <a:ext cx="0" cy="313552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Paveikslėlis, kuriame yra laukas, medis, asmuo, stovimas&#10;&#10;Automatiškai sugeneruotas aprašymas">
            <a:extLst>
              <a:ext uri="{FF2B5EF4-FFF2-40B4-BE49-F238E27FC236}">
                <a16:creationId xmlns:a16="http://schemas.microsoft.com/office/drawing/2014/main" id="{ACF2A95E-F91E-42D1-B149-F7A68E887D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842096" y="1629269"/>
            <a:ext cx="4622608" cy="260021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79505"/>
            <a:ext cx="0" cy="614356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6988FAC-01C3-459C-9DC3-98B16C60D6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3" y="1371600"/>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F5AB66E-9A9D-4E38-B645-3D8E3AE8E6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719" y="4507129"/>
            <a:ext cx="10380953"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 name="Poraštės vietos rezervavimo ženklas 4">
            <a:extLst>
              <a:ext uri="{FF2B5EF4-FFF2-40B4-BE49-F238E27FC236}">
                <a16:creationId xmlns:a16="http://schemas.microsoft.com/office/drawing/2014/main" id="{2A30AA2A-53D7-4037-9C5A-6CEDC218D521}"/>
              </a:ext>
            </a:extLst>
          </p:cNvPr>
          <p:cNvSpPr>
            <a:spLocks noGrp="1"/>
          </p:cNvSpPr>
          <p:nvPr>
            <p:ph type="ftr" sz="quarter" idx="11"/>
          </p:nvPr>
        </p:nvSpPr>
        <p:spPr>
          <a:xfrm rot="5400000">
            <a:off x="8767979" y="2844308"/>
            <a:ext cx="5007287" cy="729128"/>
          </a:xfrm>
        </p:spPr>
        <p:txBody>
          <a:bodyPr vert="horz" lIns="91440" tIns="45720" rIns="91440" bIns="45720" rtlCol="0" anchor="ctr">
            <a:normAutofit/>
          </a:bodyPr>
          <a:lstStyle/>
          <a:p>
            <a:r>
              <a:rPr lang="lt-LT" sz="1050" b="1" kern="1200" cap="all" spc="300" baseline="0" dirty="0">
                <a:solidFill>
                  <a:schemeClr val="accent1"/>
                </a:solidFill>
                <a:latin typeface="+mn-lt"/>
                <a:ea typeface="+mn-ea"/>
                <a:cs typeface="+mn-cs"/>
              </a:rPr>
              <a:t>Medelių sodinimas</a:t>
            </a:r>
            <a:endParaRPr lang="en-US" sz="1050" b="1" kern="1200" cap="all" spc="300" baseline="0" dirty="0">
              <a:solidFill>
                <a:schemeClr val="accent1"/>
              </a:solidFill>
              <a:latin typeface="+mn-lt"/>
              <a:ea typeface="+mn-ea"/>
              <a:cs typeface="+mn-cs"/>
            </a:endParaRPr>
          </a:p>
        </p:txBody>
      </p:sp>
      <p:cxnSp>
        <p:nvCxnSpPr>
          <p:cNvPr id="97" name="Straight Connector 96">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6047437"/>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4" name="Datos vietos rezervavimo ženklas 3">
            <a:extLst>
              <a:ext uri="{FF2B5EF4-FFF2-40B4-BE49-F238E27FC236}">
                <a16:creationId xmlns:a16="http://schemas.microsoft.com/office/drawing/2014/main" id="{80BA8017-75CA-4C35-971D-4625F1D7AD8E}"/>
              </a:ext>
            </a:extLst>
          </p:cNvPr>
          <p:cNvSpPr>
            <a:spLocks noGrp="1"/>
          </p:cNvSpPr>
          <p:nvPr>
            <p:ph type="dt" sz="half" idx="10"/>
          </p:nvPr>
        </p:nvSpPr>
        <p:spPr>
          <a:xfrm>
            <a:off x="759013" y="6140304"/>
            <a:ext cx="5080000" cy="287075"/>
          </a:xfrm>
        </p:spPr>
        <p:txBody>
          <a:bodyPr vert="horz" lIns="91440" tIns="45720" rIns="91440" bIns="45720" rtlCol="0" anchor="ctr">
            <a:normAutofit/>
          </a:bodyPr>
          <a:lstStyle/>
          <a:p>
            <a:pPr>
              <a:spcAft>
                <a:spcPts val="600"/>
              </a:spcAft>
            </a:pPr>
            <a:r>
              <a:rPr lang="lt-LT" dirty="0"/>
              <a:t>2018</a:t>
            </a:r>
            <a:endParaRPr lang="en-US" dirty="0"/>
          </a:p>
        </p:txBody>
      </p:sp>
      <p:sp>
        <p:nvSpPr>
          <p:cNvPr id="6" name="Skaidrės numerio vietos rezervavimo ženklas 5">
            <a:extLst>
              <a:ext uri="{FF2B5EF4-FFF2-40B4-BE49-F238E27FC236}">
                <a16:creationId xmlns:a16="http://schemas.microsoft.com/office/drawing/2014/main" id="{486F2FC2-A03B-49E4-83BC-F7AA4C57D07F}"/>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81D2C36F-4504-47C0-B82F-A167342A2754}" type="slidenum">
              <a:rPr lang="en-US" smtClean="0"/>
              <a:pPr>
                <a:spcAft>
                  <a:spcPts val="600"/>
                </a:spcAft>
              </a:pPr>
              <a:t>14</a:t>
            </a:fld>
            <a:endParaRPr lang="en-US"/>
          </a:p>
        </p:txBody>
      </p:sp>
    </p:spTree>
    <p:extLst>
      <p:ext uri="{BB962C8B-B14F-4D97-AF65-F5344CB8AC3E}">
        <p14:creationId xmlns:p14="http://schemas.microsoft.com/office/powerpoint/2010/main" val="2579797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BDD2E98-F85F-4C9F-B090-4DF4DA71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79506"/>
            <a:ext cx="11456511" cy="6143568"/>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42D0E82F-B12A-49D5-A813-AA8E3C14D13B}"/>
              </a:ext>
            </a:extLst>
          </p:cNvPr>
          <p:cNvSpPr>
            <a:spLocks noGrp="1"/>
          </p:cNvSpPr>
          <p:nvPr>
            <p:ph type="title"/>
          </p:nvPr>
        </p:nvSpPr>
        <p:spPr>
          <a:xfrm>
            <a:off x="838200" y="4719484"/>
            <a:ext cx="9542748" cy="1150368"/>
          </a:xfrm>
        </p:spPr>
        <p:txBody>
          <a:bodyPr vert="horz" lIns="91440" tIns="45720" rIns="91440" bIns="45720" rtlCol="0" anchor="ctr">
            <a:normAutofit/>
          </a:bodyPr>
          <a:lstStyle/>
          <a:p>
            <a:r>
              <a:rPr lang="lt-LT" dirty="0">
                <a:latin typeface="+mn-lt"/>
              </a:rPr>
              <a:t>Žaliosios erdvės Vilniuje. Antakalnis.</a:t>
            </a:r>
            <a:endParaRPr lang="en-US" dirty="0"/>
          </a:p>
        </p:txBody>
      </p:sp>
      <p:pic>
        <p:nvPicPr>
          <p:cNvPr id="2050" name="Picture 2" descr="Paveikslėlis, kuriame yra laukas, žolė, medis, žemė&#10;&#10;Automatiškai sugeneruotas aprašymas">
            <a:extLst>
              <a:ext uri="{FF2B5EF4-FFF2-40B4-BE49-F238E27FC236}">
                <a16:creationId xmlns:a16="http://schemas.microsoft.com/office/drawing/2014/main" id="{0BFAD1B9-F0A9-45E4-9B72-B0C1D0C0E5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1619" y="1626278"/>
            <a:ext cx="4622608" cy="2600217"/>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58C64EC9-B219-40E6-BCA8-5DEE0B6377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4196" y="1371600"/>
            <a:ext cx="0" cy="313552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pic>
        <p:nvPicPr>
          <p:cNvPr id="2052" name="Picture 4" descr="Paveikslėlis, kuriame yra žolė, laukas, medis, žemė&#10;&#10;Automatiškai sugeneruotas aprašymas">
            <a:extLst>
              <a:ext uri="{FF2B5EF4-FFF2-40B4-BE49-F238E27FC236}">
                <a16:creationId xmlns:a16="http://schemas.microsoft.com/office/drawing/2014/main" id="{7600F305-E8F7-439A-9DE8-4CCCD64DFD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2096" y="1629269"/>
            <a:ext cx="4622608" cy="260021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79505"/>
            <a:ext cx="0" cy="614356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6988FAC-01C3-459C-9DC3-98B16C60D6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3" y="1371600"/>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F5AB66E-9A9D-4E38-B645-3D8E3AE8E6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719" y="4507129"/>
            <a:ext cx="10380953"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 name="Poraštės vietos rezervavimo ženklas 4">
            <a:extLst>
              <a:ext uri="{FF2B5EF4-FFF2-40B4-BE49-F238E27FC236}">
                <a16:creationId xmlns:a16="http://schemas.microsoft.com/office/drawing/2014/main" id="{3881CD12-3BB9-4C4D-B8E1-407184AB137C}"/>
              </a:ext>
            </a:extLst>
          </p:cNvPr>
          <p:cNvSpPr>
            <a:spLocks noGrp="1"/>
          </p:cNvSpPr>
          <p:nvPr>
            <p:ph type="ftr" sz="quarter" idx="11"/>
          </p:nvPr>
        </p:nvSpPr>
        <p:spPr>
          <a:xfrm rot="5400000">
            <a:off x="8767979" y="2844308"/>
            <a:ext cx="5007287" cy="729128"/>
          </a:xfrm>
        </p:spPr>
        <p:txBody>
          <a:bodyPr vert="horz" lIns="91440" tIns="45720" rIns="91440" bIns="45720" rtlCol="0" anchor="ctr">
            <a:normAutofit/>
          </a:bodyPr>
          <a:lstStyle/>
          <a:p>
            <a:r>
              <a:rPr lang="lt-LT" sz="1050" b="1" kern="1200" cap="all" spc="300" baseline="0" dirty="0">
                <a:solidFill>
                  <a:schemeClr val="accent1"/>
                </a:solidFill>
                <a:latin typeface="+mn-lt"/>
                <a:ea typeface="+mn-ea"/>
                <a:cs typeface="+mn-cs"/>
              </a:rPr>
              <a:t>Medelių sodinimas</a:t>
            </a:r>
            <a:endParaRPr lang="en-US" sz="1050" b="1" kern="1200" cap="all" spc="300" baseline="0" dirty="0">
              <a:solidFill>
                <a:schemeClr val="accent1"/>
              </a:solidFill>
              <a:latin typeface="+mn-lt"/>
              <a:ea typeface="+mn-ea"/>
              <a:cs typeface="+mn-cs"/>
            </a:endParaRPr>
          </a:p>
        </p:txBody>
      </p:sp>
      <p:cxnSp>
        <p:nvCxnSpPr>
          <p:cNvPr id="97" name="Straight Connector 96">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6047437"/>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4" name="Datos vietos rezervavimo ženklas 3">
            <a:extLst>
              <a:ext uri="{FF2B5EF4-FFF2-40B4-BE49-F238E27FC236}">
                <a16:creationId xmlns:a16="http://schemas.microsoft.com/office/drawing/2014/main" id="{9F33AC8C-B668-45A3-BE1B-0F92458260EB}"/>
              </a:ext>
            </a:extLst>
          </p:cNvPr>
          <p:cNvSpPr>
            <a:spLocks noGrp="1"/>
          </p:cNvSpPr>
          <p:nvPr>
            <p:ph type="dt" sz="half" idx="10"/>
          </p:nvPr>
        </p:nvSpPr>
        <p:spPr>
          <a:xfrm>
            <a:off x="759013" y="6140304"/>
            <a:ext cx="5080000" cy="287075"/>
          </a:xfrm>
        </p:spPr>
        <p:txBody>
          <a:bodyPr vert="horz" lIns="91440" tIns="45720" rIns="91440" bIns="45720" rtlCol="0" anchor="ctr">
            <a:normAutofit/>
          </a:bodyPr>
          <a:lstStyle/>
          <a:p>
            <a:pPr>
              <a:spcAft>
                <a:spcPts val="600"/>
              </a:spcAft>
            </a:pPr>
            <a:r>
              <a:rPr lang="lt-LT" dirty="0"/>
              <a:t>2018</a:t>
            </a:r>
            <a:endParaRPr lang="en-US" dirty="0"/>
          </a:p>
        </p:txBody>
      </p:sp>
      <p:sp>
        <p:nvSpPr>
          <p:cNvPr id="6" name="Skaidrės numerio vietos rezervavimo ženklas 5">
            <a:extLst>
              <a:ext uri="{FF2B5EF4-FFF2-40B4-BE49-F238E27FC236}">
                <a16:creationId xmlns:a16="http://schemas.microsoft.com/office/drawing/2014/main" id="{6894A72E-C5EB-4526-BBBB-EEB97CBD9537}"/>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81D2C36F-4504-47C0-B82F-A167342A2754}" type="slidenum">
              <a:rPr lang="en-US" smtClean="0"/>
              <a:pPr>
                <a:spcAft>
                  <a:spcPts val="600"/>
                </a:spcAft>
              </a:pPr>
              <a:t>15</a:t>
            </a:fld>
            <a:endParaRPr lang="en-US"/>
          </a:p>
        </p:txBody>
      </p:sp>
    </p:spTree>
    <p:extLst>
      <p:ext uri="{BB962C8B-B14F-4D97-AF65-F5344CB8AC3E}">
        <p14:creationId xmlns:p14="http://schemas.microsoft.com/office/powerpoint/2010/main" val="103759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BDD2E98-F85F-4C9F-B090-4DF4DA71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79506"/>
            <a:ext cx="11456511" cy="6143568"/>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0423EC9D-2BB3-49DC-8047-A2674E6D84C1}"/>
              </a:ext>
            </a:extLst>
          </p:cNvPr>
          <p:cNvSpPr>
            <a:spLocks noGrp="1"/>
          </p:cNvSpPr>
          <p:nvPr>
            <p:ph type="title"/>
          </p:nvPr>
        </p:nvSpPr>
        <p:spPr>
          <a:xfrm>
            <a:off x="838200" y="4719484"/>
            <a:ext cx="9542748" cy="1150368"/>
          </a:xfrm>
        </p:spPr>
        <p:txBody>
          <a:bodyPr vert="horz" lIns="91440" tIns="45720" rIns="91440" bIns="45720" rtlCol="0" anchor="ctr">
            <a:normAutofit/>
          </a:bodyPr>
          <a:lstStyle/>
          <a:p>
            <a:r>
              <a:rPr lang="lt-LT" dirty="0">
                <a:latin typeface="+mn-lt"/>
              </a:rPr>
              <a:t>Žalios erdvės Vilniuje. Antakalnis.</a:t>
            </a:r>
            <a:endParaRPr lang="en-US" dirty="0"/>
          </a:p>
        </p:txBody>
      </p:sp>
      <p:pic>
        <p:nvPicPr>
          <p:cNvPr id="3074" name="Picture 2">
            <a:extLst>
              <a:ext uri="{FF2B5EF4-FFF2-40B4-BE49-F238E27FC236}">
                <a16:creationId xmlns:a16="http://schemas.microsoft.com/office/drawing/2014/main" id="{25A2BE84-F661-4B3E-8F06-B1DC545A99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1619" y="1626278"/>
            <a:ext cx="4622608" cy="2600217"/>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58C64EC9-B219-40E6-BCA8-5DEE0B6377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4196" y="1371600"/>
            <a:ext cx="0" cy="313552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C7DB053F-4496-4B7C-9C52-E0C1C8CDC2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2096" y="1629269"/>
            <a:ext cx="4622608" cy="260021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79505"/>
            <a:ext cx="0" cy="614356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6988FAC-01C3-459C-9DC3-98B16C60D6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3" y="1371600"/>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F5AB66E-9A9D-4E38-B645-3D8E3AE8E6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719" y="4507129"/>
            <a:ext cx="10380953"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 name="Poraštės vietos rezervavimo ženklas 4">
            <a:extLst>
              <a:ext uri="{FF2B5EF4-FFF2-40B4-BE49-F238E27FC236}">
                <a16:creationId xmlns:a16="http://schemas.microsoft.com/office/drawing/2014/main" id="{130B4C10-0834-4FEA-A78A-A69D0063B3EF}"/>
              </a:ext>
            </a:extLst>
          </p:cNvPr>
          <p:cNvSpPr>
            <a:spLocks noGrp="1"/>
          </p:cNvSpPr>
          <p:nvPr>
            <p:ph type="ftr" sz="quarter" idx="11"/>
          </p:nvPr>
        </p:nvSpPr>
        <p:spPr>
          <a:xfrm rot="5400000">
            <a:off x="8767979" y="2844308"/>
            <a:ext cx="5007287" cy="729128"/>
          </a:xfrm>
        </p:spPr>
        <p:txBody>
          <a:bodyPr vert="horz" lIns="91440" tIns="45720" rIns="91440" bIns="45720" rtlCol="0" anchor="ctr">
            <a:normAutofit/>
          </a:bodyPr>
          <a:lstStyle/>
          <a:p>
            <a:r>
              <a:rPr lang="lt-LT" sz="1050" b="1" kern="1200" cap="all" spc="300" baseline="0" dirty="0">
                <a:solidFill>
                  <a:schemeClr val="accent1"/>
                </a:solidFill>
                <a:latin typeface="+mn-lt"/>
                <a:ea typeface="+mn-ea"/>
                <a:cs typeface="+mn-cs"/>
              </a:rPr>
              <a:t>Medelių sodinimas</a:t>
            </a:r>
            <a:endParaRPr lang="en-US" sz="1050" b="1" kern="1200" cap="all" spc="300" baseline="0" dirty="0">
              <a:solidFill>
                <a:schemeClr val="accent1"/>
              </a:solidFill>
              <a:latin typeface="+mn-lt"/>
              <a:ea typeface="+mn-ea"/>
              <a:cs typeface="+mn-cs"/>
            </a:endParaRPr>
          </a:p>
        </p:txBody>
      </p:sp>
      <p:cxnSp>
        <p:nvCxnSpPr>
          <p:cNvPr id="97" name="Straight Connector 96">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6047437"/>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4" name="Datos vietos rezervavimo ženklas 3">
            <a:extLst>
              <a:ext uri="{FF2B5EF4-FFF2-40B4-BE49-F238E27FC236}">
                <a16:creationId xmlns:a16="http://schemas.microsoft.com/office/drawing/2014/main" id="{04474DF5-4499-4537-AFC9-BBE9EB998B98}"/>
              </a:ext>
            </a:extLst>
          </p:cNvPr>
          <p:cNvSpPr>
            <a:spLocks noGrp="1"/>
          </p:cNvSpPr>
          <p:nvPr>
            <p:ph type="dt" sz="half" idx="10"/>
          </p:nvPr>
        </p:nvSpPr>
        <p:spPr>
          <a:xfrm>
            <a:off x="759013" y="6140304"/>
            <a:ext cx="5080000" cy="287075"/>
          </a:xfrm>
        </p:spPr>
        <p:txBody>
          <a:bodyPr vert="horz" lIns="91440" tIns="45720" rIns="91440" bIns="45720" rtlCol="0" anchor="ctr">
            <a:normAutofit/>
          </a:bodyPr>
          <a:lstStyle/>
          <a:p>
            <a:pPr>
              <a:spcAft>
                <a:spcPts val="600"/>
              </a:spcAft>
            </a:pPr>
            <a:r>
              <a:rPr lang="lt-LT" dirty="0"/>
              <a:t>20218</a:t>
            </a:r>
            <a:endParaRPr lang="en-US" dirty="0"/>
          </a:p>
        </p:txBody>
      </p:sp>
      <p:sp>
        <p:nvSpPr>
          <p:cNvPr id="6" name="Skaidrės numerio vietos rezervavimo ženklas 5">
            <a:extLst>
              <a:ext uri="{FF2B5EF4-FFF2-40B4-BE49-F238E27FC236}">
                <a16:creationId xmlns:a16="http://schemas.microsoft.com/office/drawing/2014/main" id="{0DFFC88B-77D7-452D-9E38-76ED1A0CB2CD}"/>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81D2C36F-4504-47C0-B82F-A167342A2754}" type="slidenum">
              <a:rPr lang="en-US" smtClean="0"/>
              <a:pPr>
                <a:spcAft>
                  <a:spcPts val="600"/>
                </a:spcAft>
              </a:pPr>
              <a:t>16</a:t>
            </a:fld>
            <a:endParaRPr lang="en-US"/>
          </a:p>
        </p:txBody>
      </p:sp>
    </p:spTree>
    <p:extLst>
      <p:ext uri="{BB962C8B-B14F-4D97-AF65-F5344CB8AC3E}">
        <p14:creationId xmlns:p14="http://schemas.microsoft.com/office/powerpoint/2010/main" val="3939160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brant green forest">
            <a:extLst>
              <a:ext uri="{FF2B5EF4-FFF2-40B4-BE49-F238E27FC236}">
                <a16:creationId xmlns:a16="http://schemas.microsoft.com/office/drawing/2014/main" id="{7238A1A6-FFD8-45EB-8CAD-19EBC0BE5204}"/>
              </a:ext>
            </a:extLst>
          </p:cNvPr>
          <p:cNvPicPr>
            <a:picLocks noChangeAspect="1"/>
          </p:cNvPicPr>
          <p:nvPr/>
        </p:nvPicPr>
        <p:blipFill rotWithShape="1">
          <a:blip r:embed="rId2">
            <a:alphaModFix amt="30000"/>
          </a:blip>
          <a:srcRect t="8746" b="6984"/>
          <a:stretch/>
        </p:blipFill>
        <p:spPr>
          <a:xfrm>
            <a:off x="20" y="-194569"/>
            <a:ext cx="12191980" cy="6858000"/>
          </a:xfrm>
          <a:prstGeom prst="rect">
            <a:avLst/>
          </a:prstGeom>
        </p:spPr>
      </p:pic>
      <p:sp>
        <p:nvSpPr>
          <p:cNvPr id="2" name="Pavadinimas 1">
            <a:extLst>
              <a:ext uri="{FF2B5EF4-FFF2-40B4-BE49-F238E27FC236}">
                <a16:creationId xmlns:a16="http://schemas.microsoft.com/office/drawing/2014/main" id="{830F370A-E7C7-401D-81D3-A1116A1AD8E1}"/>
              </a:ext>
            </a:extLst>
          </p:cNvPr>
          <p:cNvSpPr>
            <a:spLocks noGrp="1"/>
          </p:cNvSpPr>
          <p:nvPr>
            <p:ph type="title"/>
          </p:nvPr>
        </p:nvSpPr>
        <p:spPr>
          <a:xfrm>
            <a:off x="888693" y="838200"/>
            <a:ext cx="7941155" cy="3531847"/>
          </a:xfrm>
        </p:spPr>
        <p:txBody>
          <a:bodyPr vert="horz" lIns="91440" tIns="45720" rIns="91440" bIns="45720" rtlCol="0" anchor="t">
            <a:normAutofit/>
          </a:bodyPr>
          <a:lstStyle/>
          <a:p>
            <a:br>
              <a:rPr lang="en-US" sz="1900" b="0" i="0" dirty="0">
                <a:effectLst/>
              </a:rPr>
            </a:br>
            <a:br>
              <a:rPr lang="en-US" sz="1900" b="0" i="0" dirty="0">
                <a:effectLst/>
              </a:rPr>
            </a:br>
            <a:br>
              <a:rPr lang="lt-LT" sz="2400" dirty="0">
                <a:solidFill>
                  <a:schemeClr val="accent1">
                    <a:lumMod val="50000"/>
                  </a:schemeClr>
                </a:solidFill>
                <a:latin typeface="Amasis MT Pro Medium" panose="020B0604020202020204" pitchFamily="18" charset="-70"/>
              </a:rPr>
            </a:br>
            <a:endParaRPr lang="en-US" sz="2400" dirty="0">
              <a:solidFill>
                <a:schemeClr val="accent1">
                  <a:lumMod val="50000"/>
                </a:schemeClr>
              </a:solidFill>
              <a:latin typeface="Amasis MT Pro Medium" panose="020B0604020202020204" pitchFamily="18" charset="-70"/>
            </a:endParaRPr>
          </a:p>
        </p:txBody>
      </p:sp>
      <p:sp>
        <p:nvSpPr>
          <p:cNvPr id="6" name="Antrinis pavadinimas 5">
            <a:extLst>
              <a:ext uri="{FF2B5EF4-FFF2-40B4-BE49-F238E27FC236}">
                <a16:creationId xmlns:a16="http://schemas.microsoft.com/office/drawing/2014/main" id="{3310636F-DCBB-4407-96EA-CFE3E0F34249}"/>
              </a:ext>
            </a:extLst>
          </p:cNvPr>
          <p:cNvSpPr>
            <a:spLocks noGrp="1"/>
          </p:cNvSpPr>
          <p:nvPr>
            <p:ph type="subTitle" idx="4294967295"/>
          </p:nvPr>
        </p:nvSpPr>
        <p:spPr>
          <a:xfrm>
            <a:off x="888692" y="5227093"/>
            <a:ext cx="8701087" cy="596761"/>
          </a:xfrm>
        </p:spPr>
        <p:txBody>
          <a:bodyPr vert="horz" lIns="91440" tIns="45720" rIns="91440" bIns="45720" rtlCol="0" anchor="ctr">
            <a:normAutofit/>
          </a:bodyPr>
          <a:lstStyle/>
          <a:p>
            <a:pPr marL="0" indent="0">
              <a:lnSpc>
                <a:spcPct val="90000"/>
              </a:lnSpc>
              <a:buNone/>
            </a:pPr>
            <a:br>
              <a:rPr lang="en-US" sz="1700" b="0" i="0">
                <a:effectLst/>
              </a:rPr>
            </a:br>
            <a:endParaRPr lang="en-US" sz="1700"/>
          </a:p>
        </p:txBody>
      </p:sp>
      <p:sp>
        <p:nvSpPr>
          <p:cNvPr id="3" name="TextBox 2">
            <a:extLst>
              <a:ext uri="{FF2B5EF4-FFF2-40B4-BE49-F238E27FC236}">
                <a16:creationId xmlns:a16="http://schemas.microsoft.com/office/drawing/2014/main" id="{0ED5F71E-EDD5-40A6-BB8A-D2514CB93305}"/>
              </a:ext>
            </a:extLst>
          </p:cNvPr>
          <p:cNvSpPr txBox="1"/>
          <p:nvPr/>
        </p:nvSpPr>
        <p:spPr>
          <a:xfrm flipH="1">
            <a:off x="2263806" y="4489607"/>
            <a:ext cx="8219392" cy="646331"/>
          </a:xfrm>
          <a:prstGeom prst="rect">
            <a:avLst/>
          </a:prstGeom>
          <a:noFill/>
        </p:spPr>
        <p:txBody>
          <a:bodyPr wrap="square" rtlCol="0">
            <a:spAutoFit/>
          </a:bodyPr>
          <a:lstStyle/>
          <a:p>
            <a:r>
              <a:rPr lang="lt-LT" sz="3600" dirty="0"/>
              <a:t>„Ekologiškumo virusas plinta 2021m.“</a:t>
            </a:r>
          </a:p>
        </p:txBody>
      </p:sp>
    </p:spTree>
    <p:extLst>
      <p:ext uri="{BB962C8B-B14F-4D97-AF65-F5344CB8AC3E}">
        <p14:creationId xmlns:p14="http://schemas.microsoft.com/office/powerpoint/2010/main" val="259436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vadinimas 9">
            <a:extLst>
              <a:ext uri="{FF2B5EF4-FFF2-40B4-BE49-F238E27FC236}">
                <a16:creationId xmlns:a16="http://schemas.microsoft.com/office/drawing/2014/main" id="{5A6565DE-63E6-4411-B4B7-C06EB4BB8506}"/>
              </a:ext>
            </a:extLst>
          </p:cNvPr>
          <p:cNvSpPr>
            <a:spLocks noGrp="1"/>
          </p:cNvSpPr>
          <p:nvPr>
            <p:ph type="title"/>
          </p:nvPr>
        </p:nvSpPr>
        <p:spPr/>
        <p:txBody>
          <a:bodyPr/>
          <a:lstStyle/>
          <a:p>
            <a:r>
              <a:rPr lang="lt-LT" dirty="0">
                <a:latin typeface="+mn-lt"/>
              </a:rPr>
              <a:t>Tikslai ir uždaviniai</a:t>
            </a:r>
          </a:p>
        </p:txBody>
      </p:sp>
      <p:sp>
        <p:nvSpPr>
          <p:cNvPr id="11" name="Turinio vietos rezervavimo ženklas 10">
            <a:extLst>
              <a:ext uri="{FF2B5EF4-FFF2-40B4-BE49-F238E27FC236}">
                <a16:creationId xmlns:a16="http://schemas.microsoft.com/office/drawing/2014/main" id="{2889E891-AB29-497A-B757-CE8758A9C234}"/>
              </a:ext>
            </a:extLst>
          </p:cNvPr>
          <p:cNvSpPr>
            <a:spLocks noGrp="1"/>
          </p:cNvSpPr>
          <p:nvPr>
            <p:ph idx="1"/>
          </p:nvPr>
        </p:nvSpPr>
        <p:spPr/>
        <p:txBody>
          <a:bodyPr/>
          <a:lstStyle/>
          <a:p>
            <a:r>
              <a:rPr lang="lt-LT" dirty="0"/>
              <a:t>Skatinti mokinius mylėti, saugoti, tausoti gamtą ir jos išteklius.</a:t>
            </a:r>
          </a:p>
          <a:p>
            <a:r>
              <a:rPr lang="lt-LT" dirty="0"/>
              <a:t>Smagiomis užduotimis ugdyti atliekų rūšiavimo įgūdžius.</a:t>
            </a:r>
          </a:p>
          <a:p>
            <a:r>
              <a:rPr lang="lt-LT" dirty="0"/>
              <a:t> Ugdyti supratimą apie atliekų tvarkymo būtinumą.</a:t>
            </a:r>
          </a:p>
          <a:p>
            <a:r>
              <a:rPr lang="lt-LT" dirty="0"/>
              <a:t>Ugdyti mokinių saviraišką, kūrybingumą, išradingumą.</a:t>
            </a:r>
          </a:p>
        </p:txBody>
      </p:sp>
      <p:sp>
        <p:nvSpPr>
          <p:cNvPr id="4" name="Datos vietos rezervavimo ženklas 3">
            <a:extLst>
              <a:ext uri="{FF2B5EF4-FFF2-40B4-BE49-F238E27FC236}">
                <a16:creationId xmlns:a16="http://schemas.microsoft.com/office/drawing/2014/main" id="{1EE427A5-DB3E-4593-904E-9AFCE27E3BEC}"/>
              </a:ext>
            </a:extLst>
          </p:cNvPr>
          <p:cNvSpPr>
            <a:spLocks noGrp="1"/>
          </p:cNvSpPr>
          <p:nvPr>
            <p:ph type="dt" sz="half" idx="10"/>
          </p:nvPr>
        </p:nvSpPr>
        <p:spPr/>
        <p:txBody>
          <a:bodyPr/>
          <a:lstStyle/>
          <a:p>
            <a:r>
              <a:rPr lang="lt-LT" dirty="0"/>
              <a:t>2021</a:t>
            </a:r>
            <a:endParaRPr lang="en-US" dirty="0"/>
          </a:p>
        </p:txBody>
      </p:sp>
      <p:sp>
        <p:nvSpPr>
          <p:cNvPr id="5" name="Poraštės vietos rezervavimo ženklas 4">
            <a:extLst>
              <a:ext uri="{FF2B5EF4-FFF2-40B4-BE49-F238E27FC236}">
                <a16:creationId xmlns:a16="http://schemas.microsoft.com/office/drawing/2014/main" id="{255B44FD-6656-468E-AF88-6223E48AAFE5}"/>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DF4423EE-5D03-4C4B-9BD8-1A52C294D5E1}"/>
              </a:ext>
            </a:extLst>
          </p:cNvPr>
          <p:cNvSpPr>
            <a:spLocks noGrp="1"/>
          </p:cNvSpPr>
          <p:nvPr>
            <p:ph type="sldNum" sz="quarter" idx="12"/>
          </p:nvPr>
        </p:nvSpPr>
        <p:spPr/>
        <p:txBody>
          <a:bodyPr/>
          <a:lstStyle/>
          <a:p>
            <a:fld id="{81D2C36F-4504-47C0-B82F-A167342A2754}" type="slidenum">
              <a:rPr lang="en-US" smtClean="0"/>
              <a:t>18</a:t>
            </a:fld>
            <a:endParaRPr lang="en-US"/>
          </a:p>
        </p:txBody>
      </p:sp>
    </p:spTree>
    <p:extLst>
      <p:ext uri="{BB962C8B-B14F-4D97-AF65-F5344CB8AC3E}">
        <p14:creationId xmlns:p14="http://schemas.microsoft.com/office/powerpoint/2010/main" val="417282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E45F43B-F2D8-4E1E-AEFB-B2AC6A67BB2F}"/>
              </a:ext>
            </a:extLst>
          </p:cNvPr>
          <p:cNvSpPr>
            <a:spLocks noGrp="1"/>
          </p:cNvSpPr>
          <p:nvPr>
            <p:ph type="title"/>
          </p:nvPr>
        </p:nvSpPr>
        <p:spPr/>
        <p:txBody>
          <a:bodyPr/>
          <a:lstStyle/>
          <a:p>
            <a:r>
              <a:rPr lang="lt-LT" dirty="0">
                <a:latin typeface="+mn-lt"/>
              </a:rPr>
              <a:t>III etapas.</a:t>
            </a:r>
          </a:p>
        </p:txBody>
      </p:sp>
      <p:sp>
        <p:nvSpPr>
          <p:cNvPr id="3" name="Turinio vietos rezervavimo ženklas 2">
            <a:extLst>
              <a:ext uri="{FF2B5EF4-FFF2-40B4-BE49-F238E27FC236}">
                <a16:creationId xmlns:a16="http://schemas.microsoft.com/office/drawing/2014/main" id="{66C1E58E-9AE1-47A4-8B89-2518F9D467FA}"/>
              </a:ext>
            </a:extLst>
          </p:cNvPr>
          <p:cNvSpPr>
            <a:spLocks noGrp="1"/>
          </p:cNvSpPr>
          <p:nvPr>
            <p:ph idx="1"/>
          </p:nvPr>
        </p:nvSpPr>
        <p:spPr/>
        <p:txBody>
          <a:bodyPr/>
          <a:lstStyle/>
          <a:p>
            <a:pPr marL="0" indent="0">
              <a:buNone/>
            </a:pPr>
            <a:r>
              <a:rPr lang="lt-LT" dirty="0"/>
              <a:t>III etapas. </a:t>
            </a:r>
            <a:r>
              <a:rPr lang="lt-LT" b="1" dirty="0"/>
              <a:t>Kūrybinė užduotis. </a:t>
            </a:r>
          </a:p>
          <a:p>
            <a:r>
              <a:rPr lang="lt-LT" dirty="0"/>
              <a:t>Komandai reikės pateikti Vilniaus m. (ar savo gimtojo miesto) žaliųjų erdvių nuotraukas (3</a:t>
            </a:r>
          </a:p>
          <a:p>
            <a:r>
              <a:rPr lang="lt-LT" dirty="0"/>
              <a:t>vnt.). Nuotraukų tema ,,Aplankykime unikalias Vilniaus miesto (savo </a:t>
            </a:r>
            <a:r>
              <a:rPr lang="lt-LT"/>
              <a:t>miesto) </a:t>
            </a:r>
            <a:r>
              <a:rPr lang="lt-LT" dirty="0"/>
              <a:t>žaliąsias erdves (parkus, skverus, paupius ir kt.)”.</a:t>
            </a:r>
          </a:p>
          <a:p>
            <a:endParaRPr lang="lt-LT" dirty="0"/>
          </a:p>
          <a:p>
            <a:r>
              <a:rPr lang="lt-LT" dirty="0"/>
              <a:t>Iš pateiktų nuotraukų bus kuriamas albumas.</a:t>
            </a:r>
          </a:p>
        </p:txBody>
      </p:sp>
      <p:sp>
        <p:nvSpPr>
          <p:cNvPr id="4" name="Datos vietos rezervavimo ženklas 3">
            <a:extLst>
              <a:ext uri="{FF2B5EF4-FFF2-40B4-BE49-F238E27FC236}">
                <a16:creationId xmlns:a16="http://schemas.microsoft.com/office/drawing/2014/main" id="{F2D1DE5B-411C-4CD7-8979-3F99A6D4D47D}"/>
              </a:ext>
            </a:extLst>
          </p:cNvPr>
          <p:cNvSpPr>
            <a:spLocks noGrp="1"/>
          </p:cNvSpPr>
          <p:nvPr>
            <p:ph type="dt" sz="half" idx="10"/>
          </p:nvPr>
        </p:nvSpPr>
        <p:spPr/>
        <p:txBody>
          <a:bodyPr/>
          <a:lstStyle/>
          <a:p>
            <a:fld id="{BE0A88F0-556B-4BB7-8AAB-D63AEB65C662}" type="datetime1">
              <a:rPr lang="en-US" smtClean="0"/>
              <a:t>10/26/2021</a:t>
            </a:fld>
            <a:endParaRPr lang="en-US"/>
          </a:p>
        </p:txBody>
      </p:sp>
      <p:sp>
        <p:nvSpPr>
          <p:cNvPr id="5" name="Poraštės vietos rezervavimo ženklas 4">
            <a:extLst>
              <a:ext uri="{FF2B5EF4-FFF2-40B4-BE49-F238E27FC236}">
                <a16:creationId xmlns:a16="http://schemas.microsoft.com/office/drawing/2014/main" id="{225829DD-A5BA-4385-9599-8E2A328DD935}"/>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6FEE0D1A-3A7E-42BE-AF11-91E6B7F4D380}"/>
              </a:ext>
            </a:extLst>
          </p:cNvPr>
          <p:cNvSpPr>
            <a:spLocks noGrp="1"/>
          </p:cNvSpPr>
          <p:nvPr>
            <p:ph type="sldNum" sz="quarter" idx="12"/>
          </p:nvPr>
        </p:nvSpPr>
        <p:spPr/>
        <p:txBody>
          <a:bodyPr/>
          <a:lstStyle/>
          <a:p>
            <a:fld id="{81D2C36F-4504-47C0-B82F-A167342A2754}" type="slidenum">
              <a:rPr lang="en-US" smtClean="0"/>
              <a:t>19</a:t>
            </a:fld>
            <a:endParaRPr lang="en-US"/>
          </a:p>
        </p:txBody>
      </p:sp>
    </p:spTree>
    <p:extLst>
      <p:ext uri="{BB962C8B-B14F-4D97-AF65-F5344CB8AC3E}">
        <p14:creationId xmlns:p14="http://schemas.microsoft.com/office/powerpoint/2010/main" val="130477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0">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2">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14">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16">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18">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38" name="Rectangle 20">
            <a:extLst>
              <a:ext uri="{FF2B5EF4-FFF2-40B4-BE49-F238E27FC236}">
                <a16:creationId xmlns:a16="http://schemas.microsoft.com/office/drawing/2014/main" id="{D7468962-6189-43AD-BB02-A6F88AD0E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2">
            <a:extLst>
              <a:ext uri="{FF2B5EF4-FFF2-40B4-BE49-F238E27FC236}">
                <a16:creationId xmlns:a16="http://schemas.microsoft.com/office/drawing/2014/main" id="{5BF2E68D-E9CA-4A00-AE2B-17BCDFABC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brant green forest">
            <a:extLst>
              <a:ext uri="{FF2B5EF4-FFF2-40B4-BE49-F238E27FC236}">
                <a16:creationId xmlns:a16="http://schemas.microsoft.com/office/drawing/2014/main" id="{7238A1A6-FFD8-45EB-8CAD-19EBC0BE5204}"/>
              </a:ext>
            </a:extLst>
          </p:cNvPr>
          <p:cNvPicPr>
            <a:picLocks noChangeAspect="1"/>
          </p:cNvPicPr>
          <p:nvPr/>
        </p:nvPicPr>
        <p:blipFill rotWithShape="1">
          <a:blip r:embed="rId2">
            <a:alphaModFix amt="30000"/>
          </a:blip>
          <a:srcRect t="8746" b="6984"/>
          <a:stretch/>
        </p:blipFill>
        <p:spPr>
          <a:xfrm>
            <a:off x="20" y="-4069"/>
            <a:ext cx="12191980" cy="6858000"/>
          </a:xfrm>
          <a:prstGeom prst="rect">
            <a:avLst/>
          </a:prstGeom>
        </p:spPr>
      </p:pic>
      <p:sp>
        <p:nvSpPr>
          <p:cNvPr id="2" name="Pavadinimas 1">
            <a:extLst>
              <a:ext uri="{FF2B5EF4-FFF2-40B4-BE49-F238E27FC236}">
                <a16:creationId xmlns:a16="http://schemas.microsoft.com/office/drawing/2014/main" id="{830F370A-E7C7-401D-81D3-A1116A1AD8E1}"/>
              </a:ext>
            </a:extLst>
          </p:cNvPr>
          <p:cNvSpPr>
            <a:spLocks noGrp="1"/>
          </p:cNvSpPr>
          <p:nvPr>
            <p:ph type="title"/>
          </p:nvPr>
        </p:nvSpPr>
        <p:spPr>
          <a:xfrm>
            <a:off x="888693" y="838200"/>
            <a:ext cx="7941155" cy="3531847"/>
          </a:xfrm>
        </p:spPr>
        <p:txBody>
          <a:bodyPr vert="horz" lIns="91440" tIns="45720" rIns="91440" bIns="45720" rtlCol="0" anchor="t">
            <a:normAutofit fontScale="90000"/>
          </a:bodyPr>
          <a:lstStyle/>
          <a:p>
            <a:br>
              <a:rPr lang="en-US" sz="1900" b="0" i="0" dirty="0">
                <a:effectLst/>
              </a:rPr>
            </a:br>
            <a:br>
              <a:rPr lang="en-US" sz="1900" b="0" i="0" dirty="0">
                <a:effectLst/>
              </a:rPr>
            </a:br>
            <a:r>
              <a:rPr lang="en-US" sz="2400" dirty="0" err="1">
                <a:solidFill>
                  <a:schemeClr val="accent1">
                    <a:lumMod val="50000"/>
                  </a:schemeClr>
                </a:solidFill>
                <a:latin typeface="Amasis MT Pro Medium" panose="020B0604020202020204" pitchFamily="18" charset="-70"/>
              </a:rPr>
              <a:t>Tinkamas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atliekų</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rinkimas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tvarkymas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ir</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pateikimas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antriniam</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naudojimui</a:t>
            </a:r>
            <a:r>
              <a:rPr lang="en-US" sz="2400" dirty="0">
                <a:solidFill>
                  <a:schemeClr val="accent1">
                    <a:lumMod val="50000"/>
                  </a:schemeClr>
                </a:solidFill>
                <a:latin typeface="Amasis MT Pro Medium" panose="020B0604020202020204" pitchFamily="18" charset="-70"/>
              </a:rPr>
              <a:t> – tai </a:t>
            </a:r>
            <a:r>
              <a:rPr lang="en-US" sz="2400" dirty="0" err="1">
                <a:solidFill>
                  <a:schemeClr val="accent1">
                    <a:lumMod val="50000"/>
                  </a:schemeClr>
                </a:solidFill>
                <a:latin typeface="Amasis MT Pro Medium" panose="020B0604020202020204" pitchFamily="18" charset="-70"/>
              </a:rPr>
              <a:t>procesas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prie</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kurio</a:t>
            </a:r>
            <a:br>
              <a:rPr lang="en-US" sz="2400" dirty="0">
                <a:solidFill>
                  <a:schemeClr val="accent1">
                    <a:lumMod val="50000"/>
                  </a:schemeClr>
                </a:solidFill>
                <a:latin typeface="Amasis MT Pro Medium" panose="020B0604020202020204" pitchFamily="18" charset="-70"/>
              </a:rPr>
            </a:br>
            <a:r>
              <a:rPr lang="en-US" sz="2400" dirty="0" err="1">
                <a:solidFill>
                  <a:schemeClr val="accent1">
                    <a:lumMod val="50000"/>
                  </a:schemeClr>
                </a:solidFill>
                <a:latin typeface="Amasis MT Pro Medium" panose="020B0604020202020204" pitchFamily="18" charset="-70"/>
              </a:rPr>
              <a:t>prisidėdamas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kiekvienas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visuomenės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narys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gali</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padėti</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išsaugoti</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švarią</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sveiką</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ir</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stabilią</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aplinką</a:t>
            </a:r>
            <a:r>
              <a:rPr lang="en-US" sz="2400" dirty="0">
                <a:solidFill>
                  <a:schemeClr val="accent1">
                    <a:lumMod val="50000"/>
                  </a:schemeClr>
                </a:solidFill>
                <a:latin typeface="Amasis MT Pro Medium" panose="020B0604020202020204" pitchFamily="18" charset="-70"/>
              </a:rPr>
              <a:t>.</a:t>
            </a:r>
            <a:br>
              <a:rPr lang="lt-LT" sz="2400" dirty="0">
                <a:solidFill>
                  <a:schemeClr val="accent1">
                    <a:lumMod val="50000"/>
                  </a:schemeClr>
                </a:solidFill>
                <a:latin typeface="Amasis MT Pro Medium" panose="020B0604020202020204" pitchFamily="18" charset="-70"/>
              </a:rPr>
            </a:br>
            <a:br>
              <a:rPr lang="en-US" sz="2400" dirty="0">
                <a:solidFill>
                  <a:schemeClr val="accent1">
                    <a:lumMod val="50000"/>
                  </a:schemeClr>
                </a:solidFill>
                <a:latin typeface="Amasis MT Pro Medium" panose="020B0604020202020204" pitchFamily="18" charset="-70"/>
              </a:rPr>
            </a:br>
            <a:r>
              <a:rPr lang="en-US" sz="2400" dirty="0" err="1">
                <a:solidFill>
                  <a:schemeClr val="accent1">
                    <a:lumMod val="50000"/>
                  </a:schemeClr>
                </a:solidFill>
                <a:latin typeface="Amasis MT Pro Medium" panose="020B0604020202020204" pitchFamily="18" charset="-70"/>
              </a:rPr>
              <a:t>Siekiant</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populiarinti</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teisingo</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atliekų</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rūšiavimo</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kultūrą</a:t>
            </a:r>
            <a:r>
              <a:rPr lang="en-US" sz="2400" dirty="0">
                <a:solidFill>
                  <a:schemeClr val="accent1">
                    <a:lumMod val="50000"/>
                  </a:schemeClr>
                </a:solidFill>
                <a:latin typeface="Amasis MT Pro Medium" panose="020B0604020202020204" pitchFamily="18" charset="-70"/>
              </a:rPr>
              <a:t> Vilniaus </a:t>
            </a:r>
            <a:r>
              <a:rPr lang="en-US" sz="2400" dirty="0" err="1">
                <a:solidFill>
                  <a:schemeClr val="accent1">
                    <a:lumMod val="50000"/>
                  </a:schemeClr>
                </a:solidFill>
                <a:latin typeface="Amasis MT Pro Medium" panose="020B0604020202020204" pitchFamily="18" charset="-70"/>
              </a:rPr>
              <a:t>Žirmūnų</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gimnazija</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jau</a:t>
            </a:r>
            <a:r>
              <a:rPr lang="en-US" sz="2400" dirty="0">
                <a:solidFill>
                  <a:schemeClr val="accent1">
                    <a:lumMod val="50000"/>
                  </a:schemeClr>
                </a:solidFill>
                <a:latin typeface="Amasis MT Pro Medium" panose="020B0604020202020204" pitchFamily="18" charset="-70"/>
              </a:rPr>
              <a:t> ne </a:t>
            </a:r>
            <a:r>
              <a:rPr lang="en-US" sz="2400" dirty="0" err="1">
                <a:solidFill>
                  <a:schemeClr val="accent1">
                    <a:lumMod val="50000"/>
                  </a:schemeClr>
                </a:solidFill>
                <a:latin typeface="Amasis MT Pro Medium" panose="020B0604020202020204" pitchFamily="18" charset="-70"/>
              </a:rPr>
              <a:t>vienerius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metus</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dirba</a:t>
            </a:r>
            <a:r>
              <a:rPr lang="en-US" sz="2400" dirty="0">
                <a:solidFill>
                  <a:schemeClr val="accent1">
                    <a:lumMod val="50000"/>
                  </a:schemeClr>
                </a:solidFill>
                <a:latin typeface="Amasis MT Pro Medium" panose="020B0604020202020204" pitchFamily="18" charset="-70"/>
              </a:rPr>
              <a:t> </a:t>
            </a:r>
            <a:r>
              <a:rPr lang="en-US" sz="2400" dirty="0" err="1">
                <a:solidFill>
                  <a:schemeClr val="accent1">
                    <a:lumMod val="50000"/>
                  </a:schemeClr>
                </a:solidFill>
                <a:latin typeface="Amasis MT Pro Medium" panose="020B0604020202020204" pitchFamily="18" charset="-70"/>
              </a:rPr>
              <a:t>ir</a:t>
            </a:r>
            <a:r>
              <a:rPr lang="lt-LT" sz="2400" dirty="0">
                <a:solidFill>
                  <a:schemeClr val="accent1">
                    <a:lumMod val="50000"/>
                  </a:schemeClr>
                </a:solidFill>
                <a:latin typeface="Amasis MT Pro Medium" panose="020B0604020202020204" pitchFamily="18" charset="-70"/>
              </a:rPr>
              <a:t> kviečia jungtis visas Lietuvos mokyklas prie ekologiškumo projekto „Ekologiškumo virusas plinta“.</a:t>
            </a:r>
            <a:br>
              <a:rPr lang="lt-LT" sz="2400" dirty="0">
                <a:solidFill>
                  <a:schemeClr val="accent1">
                    <a:lumMod val="50000"/>
                  </a:schemeClr>
                </a:solidFill>
                <a:latin typeface="Amasis MT Pro Medium" panose="020B0604020202020204" pitchFamily="18" charset="-70"/>
              </a:rPr>
            </a:br>
            <a:endParaRPr lang="en-US" sz="2400" dirty="0">
              <a:solidFill>
                <a:schemeClr val="accent1">
                  <a:lumMod val="50000"/>
                </a:schemeClr>
              </a:solidFill>
              <a:latin typeface="Amasis MT Pro Medium" panose="020B0604020202020204" pitchFamily="18" charset="-70"/>
            </a:endParaRPr>
          </a:p>
        </p:txBody>
      </p:sp>
      <p:sp>
        <p:nvSpPr>
          <p:cNvPr id="6" name="Antrinis pavadinimas 5">
            <a:extLst>
              <a:ext uri="{FF2B5EF4-FFF2-40B4-BE49-F238E27FC236}">
                <a16:creationId xmlns:a16="http://schemas.microsoft.com/office/drawing/2014/main" id="{3310636F-DCBB-4407-96EA-CFE3E0F34249}"/>
              </a:ext>
            </a:extLst>
          </p:cNvPr>
          <p:cNvSpPr>
            <a:spLocks noGrp="1"/>
          </p:cNvSpPr>
          <p:nvPr>
            <p:ph type="subTitle" idx="4294967295"/>
          </p:nvPr>
        </p:nvSpPr>
        <p:spPr>
          <a:xfrm>
            <a:off x="888692" y="5227093"/>
            <a:ext cx="8701087" cy="596761"/>
          </a:xfrm>
        </p:spPr>
        <p:txBody>
          <a:bodyPr vert="horz" lIns="91440" tIns="45720" rIns="91440" bIns="45720" rtlCol="0" anchor="ctr">
            <a:normAutofit/>
          </a:bodyPr>
          <a:lstStyle/>
          <a:p>
            <a:pPr marL="0" indent="0">
              <a:lnSpc>
                <a:spcPct val="90000"/>
              </a:lnSpc>
              <a:buNone/>
            </a:pPr>
            <a:br>
              <a:rPr lang="en-US" sz="1700" b="0" i="0">
                <a:effectLst/>
              </a:rPr>
            </a:br>
            <a:endParaRPr lang="en-US" sz="1700"/>
          </a:p>
        </p:txBody>
      </p:sp>
      <p:sp>
        <p:nvSpPr>
          <p:cNvPr id="40" name="Rectangle 24">
            <a:extLst>
              <a:ext uri="{FF2B5EF4-FFF2-40B4-BE49-F238E27FC236}">
                <a16:creationId xmlns:a16="http://schemas.microsoft.com/office/drawing/2014/main" id="{7E1304CE-399E-4EFB-AC6F-CA3ABE76C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26">
            <a:extLst>
              <a:ext uri="{FF2B5EF4-FFF2-40B4-BE49-F238E27FC236}">
                <a16:creationId xmlns:a16="http://schemas.microsoft.com/office/drawing/2014/main" id="{0B346787-55AA-410B-9763-FB4DF19D58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28">
            <a:extLst>
              <a:ext uri="{FF2B5EF4-FFF2-40B4-BE49-F238E27FC236}">
                <a16:creationId xmlns:a16="http://schemas.microsoft.com/office/drawing/2014/main" id="{F74228F0-C94A-49D1-98AF-F8C229FF09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49911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30">
            <a:extLst>
              <a:ext uri="{FF2B5EF4-FFF2-40B4-BE49-F238E27FC236}">
                <a16:creationId xmlns:a16="http://schemas.microsoft.com/office/drawing/2014/main" id="{9C5F0E5C-AB75-49D9-8D9B-727A524E40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22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1C5E0DB-6E4E-4430-90F4-8172E4763617}"/>
              </a:ext>
            </a:extLst>
          </p:cNvPr>
          <p:cNvSpPr>
            <a:spLocks noGrp="1"/>
          </p:cNvSpPr>
          <p:nvPr>
            <p:ph type="title"/>
          </p:nvPr>
        </p:nvSpPr>
        <p:spPr/>
        <p:txBody>
          <a:bodyPr/>
          <a:lstStyle/>
          <a:p>
            <a:r>
              <a:rPr lang="lt-LT" dirty="0">
                <a:latin typeface="+mn-lt"/>
              </a:rPr>
              <a:t>Siūloma rengti pranešimus šiomis potemėmis:</a:t>
            </a:r>
          </a:p>
        </p:txBody>
      </p:sp>
      <p:sp>
        <p:nvSpPr>
          <p:cNvPr id="3" name="Turinio vietos rezervavimo ženklas 2">
            <a:extLst>
              <a:ext uri="{FF2B5EF4-FFF2-40B4-BE49-F238E27FC236}">
                <a16:creationId xmlns:a16="http://schemas.microsoft.com/office/drawing/2014/main" id="{6A7081AB-EFF8-483F-AADC-3010B1C38192}"/>
              </a:ext>
            </a:extLst>
          </p:cNvPr>
          <p:cNvSpPr>
            <a:spLocks noGrp="1"/>
          </p:cNvSpPr>
          <p:nvPr>
            <p:ph idx="1"/>
          </p:nvPr>
        </p:nvSpPr>
        <p:spPr/>
        <p:txBody>
          <a:bodyPr/>
          <a:lstStyle/>
          <a:p>
            <a:r>
              <a:rPr lang="lt-LT" dirty="0"/>
              <a:t>,,Žaliųjų aplinkosauginių erdvių Vilniaus m. vizija“, </a:t>
            </a:r>
          </a:p>
          <a:p>
            <a:r>
              <a:rPr lang="lt-LT" dirty="0"/>
              <a:t>,,Vilniaus (ar kitų miestų) m. kraštovaizdžio tyrimai“,</a:t>
            </a:r>
          </a:p>
          <a:p>
            <a:r>
              <a:rPr lang="lt-LT" dirty="0"/>
              <a:t> ,,Augalų priežiūra, jų pažinimas,</a:t>
            </a:r>
          </a:p>
          <a:p>
            <a:r>
              <a:rPr lang="lt-LT" dirty="0"/>
              <a:t> ,,Vilniaus m. (ar kitų miestų) aplinkos biologinė įvairovė, jos pažinimas, apsauga“, </a:t>
            </a:r>
          </a:p>
          <a:p>
            <a:r>
              <a:rPr lang="lt-LT" dirty="0"/>
              <a:t>,,Vilniaus m. kraštovaizdžio pažinimas ir apsauga“ </a:t>
            </a:r>
          </a:p>
          <a:p>
            <a:r>
              <a:rPr lang="lt-LT" dirty="0"/>
              <a:t>ir kt. </a:t>
            </a:r>
          </a:p>
          <a:p>
            <a:r>
              <a:rPr lang="lt-LT" dirty="0"/>
              <a:t>Pageidautina temų įvairovė ir originalumas.</a:t>
            </a:r>
          </a:p>
        </p:txBody>
      </p:sp>
    </p:spTree>
    <p:extLst>
      <p:ext uri="{BB962C8B-B14F-4D97-AF65-F5344CB8AC3E}">
        <p14:creationId xmlns:p14="http://schemas.microsoft.com/office/powerpoint/2010/main" val="1421176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CD64B0C-B0D2-4ED9-9F66-FA085168A007}"/>
              </a:ext>
            </a:extLst>
          </p:cNvPr>
          <p:cNvSpPr>
            <a:spLocks noGrp="1"/>
          </p:cNvSpPr>
          <p:nvPr>
            <p:ph type="title"/>
          </p:nvPr>
        </p:nvSpPr>
        <p:spPr/>
        <p:txBody>
          <a:bodyPr/>
          <a:lstStyle/>
          <a:p>
            <a:r>
              <a:rPr lang="lt-LT" dirty="0">
                <a:latin typeface="+mn-lt"/>
              </a:rPr>
              <a:t>Reikalavimai pranešimui:</a:t>
            </a:r>
          </a:p>
        </p:txBody>
      </p:sp>
      <p:sp>
        <p:nvSpPr>
          <p:cNvPr id="3" name="Turinio vietos rezervavimo ženklas 2">
            <a:extLst>
              <a:ext uri="{FF2B5EF4-FFF2-40B4-BE49-F238E27FC236}">
                <a16:creationId xmlns:a16="http://schemas.microsoft.com/office/drawing/2014/main" id="{A5EBBC02-1A75-4731-9DD4-998E904BC1A2}"/>
              </a:ext>
            </a:extLst>
          </p:cNvPr>
          <p:cNvSpPr>
            <a:spLocks noGrp="1"/>
          </p:cNvSpPr>
          <p:nvPr>
            <p:ph idx="1"/>
          </p:nvPr>
        </p:nvSpPr>
        <p:spPr/>
        <p:txBody>
          <a:bodyPr>
            <a:normAutofit fontScale="70000" lnSpcReduction="20000"/>
          </a:bodyPr>
          <a:lstStyle/>
          <a:p>
            <a:r>
              <a:rPr lang="lt-LT" dirty="0"/>
              <a:t>Darbo forma - pranešimai (pageidautina rengti PowerPoint programa). Jų trukmė 5-7 min.</a:t>
            </a:r>
          </a:p>
          <a:p>
            <a:r>
              <a:rPr lang="lt-LT" dirty="0"/>
              <a:t>14. Komandas vertins sudaryta komisija, dalyviai bus vertinami </a:t>
            </a:r>
            <a:r>
              <a:rPr lang="lt-LT" dirty="0" err="1"/>
              <a:t>dešimtbalėje</a:t>
            </a:r>
            <a:r>
              <a:rPr lang="lt-LT" dirty="0"/>
              <a:t> sistemoje.</a:t>
            </a:r>
          </a:p>
          <a:p>
            <a:r>
              <a:rPr lang="lt-LT" dirty="0"/>
              <a:t>16. Vertinimo kriterijai:</a:t>
            </a:r>
          </a:p>
          <a:p>
            <a:pPr marL="0" indent="0">
              <a:buNone/>
            </a:pPr>
            <a:r>
              <a:rPr lang="lt-LT" b="1" dirty="0">
                <a:solidFill>
                  <a:schemeClr val="accent2">
                    <a:lumMod val="50000"/>
                  </a:schemeClr>
                </a:solidFill>
              </a:rPr>
              <a:t>a) lietuvių kalbos vartojimo taisyklingumas,</a:t>
            </a:r>
          </a:p>
          <a:p>
            <a:pPr marL="0" indent="0">
              <a:buNone/>
            </a:pPr>
            <a:r>
              <a:rPr lang="lt-LT" b="1" dirty="0">
                <a:solidFill>
                  <a:schemeClr val="accent2">
                    <a:lumMod val="50000"/>
                  </a:schemeClr>
                </a:solidFill>
              </a:rPr>
              <a:t>b) kompiuterinis raštingumas,</a:t>
            </a:r>
          </a:p>
          <a:p>
            <a:pPr marL="0" indent="0">
              <a:buNone/>
            </a:pPr>
            <a:r>
              <a:rPr lang="lt-LT" b="1" dirty="0">
                <a:solidFill>
                  <a:schemeClr val="accent2">
                    <a:lumMod val="50000"/>
                  </a:schemeClr>
                </a:solidFill>
              </a:rPr>
              <a:t>c) pranešimo temos aktualumas,</a:t>
            </a:r>
          </a:p>
          <a:p>
            <a:pPr marL="0" indent="0">
              <a:buNone/>
            </a:pPr>
            <a:r>
              <a:rPr lang="lt-LT" b="1" dirty="0">
                <a:solidFill>
                  <a:schemeClr val="accent2">
                    <a:lumMod val="50000"/>
                  </a:schemeClr>
                </a:solidFill>
              </a:rPr>
              <a:t>d) pranešimo temos atskleidimas, analizavimas,</a:t>
            </a:r>
          </a:p>
          <a:p>
            <a:pPr marL="0" indent="0">
              <a:buNone/>
            </a:pPr>
            <a:r>
              <a:rPr lang="lt-LT" b="1" dirty="0">
                <a:solidFill>
                  <a:schemeClr val="accent2">
                    <a:lumMod val="50000"/>
                  </a:schemeClr>
                </a:solidFill>
              </a:rPr>
              <a:t>f) pranešimo temos atitikimas konferencijos temai.</a:t>
            </a:r>
          </a:p>
          <a:p>
            <a:r>
              <a:rPr lang="lt-LT" dirty="0"/>
              <a:t>Visi pranešėjai bus apdovanoti diplomais arba padėkos raštais.</a:t>
            </a:r>
          </a:p>
          <a:p>
            <a:r>
              <a:rPr lang="lt-LT" dirty="0"/>
              <a:t>Komisijos geriausiai įvertinto pranešimo autorius/</a:t>
            </a:r>
            <a:r>
              <a:rPr lang="lt-LT" dirty="0" err="1"/>
              <a:t>iai</a:t>
            </a:r>
            <a:r>
              <a:rPr lang="lt-LT" dirty="0"/>
              <a:t> bus apdovanoti vertingais prizais.</a:t>
            </a:r>
          </a:p>
        </p:txBody>
      </p:sp>
      <p:sp>
        <p:nvSpPr>
          <p:cNvPr id="4" name="Datos vietos rezervavimo ženklas 3">
            <a:extLst>
              <a:ext uri="{FF2B5EF4-FFF2-40B4-BE49-F238E27FC236}">
                <a16:creationId xmlns:a16="http://schemas.microsoft.com/office/drawing/2014/main" id="{FE342A7F-D147-4117-9CA4-537D9C4D76CB}"/>
              </a:ext>
            </a:extLst>
          </p:cNvPr>
          <p:cNvSpPr>
            <a:spLocks noGrp="1"/>
          </p:cNvSpPr>
          <p:nvPr>
            <p:ph type="dt" sz="half" idx="10"/>
          </p:nvPr>
        </p:nvSpPr>
        <p:spPr/>
        <p:txBody>
          <a:bodyPr/>
          <a:lstStyle/>
          <a:p>
            <a:fld id="{BE0A88F0-556B-4BB7-8AAB-D63AEB65C662}" type="datetime1">
              <a:rPr lang="en-US" smtClean="0"/>
              <a:t>10/25/2021</a:t>
            </a:fld>
            <a:endParaRPr lang="en-US"/>
          </a:p>
        </p:txBody>
      </p:sp>
      <p:sp>
        <p:nvSpPr>
          <p:cNvPr id="5" name="Poraštės vietos rezervavimo ženklas 4">
            <a:extLst>
              <a:ext uri="{FF2B5EF4-FFF2-40B4-BE49-F238E27FC236}">
                <a16:creationId xmlns:a16="http://schemas.microsoft.com/office/drawing/2014/main" id="{4BF1CB14-9AA2-4DD6-830E-AE9BEF8B566D}"/>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3C74C7F9-DBCA-411D-B029-34CDB67943CC}"/>
              </a:ext>
            </a:extLst>
          </p:cNvPr>
          <p:cNvSpPr>
            <a:spLocks noGrp="1"/>
          </p:cNvSpPr>
          <p:nvPr>
            <p:ph type="sldNum" sz="quarter" idx="12"/>
          </p:nvPr>
        </p:nvSpPr>
        <p:spPr/>
        <p:txBody>
          <a:bodyPr/>
          <a:lstStyle/>
          <a:p>
            <a:fld id="{81D2C36F-4504-47C0-B82F-A167342A2754}" type="slidenum">
              <a:rPr lang="en-US" smtClean="0"/>
              <a:t>21</a:t>
            </a:fld>
            <a:endParaRPr lang="en-US"/>
          </a:p>
        </p:txBody>
      </p:sp>
    </p:spTree>
    <p:extLst>
      <p:ext uri="{BB962C8B-B14F-4D97-AF65-F5344CB8AC3E}">
        <p14:creationId xmlns:p14="http://schemas.microsoft.com/office/powerpoint/2010/main" val="323875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Paveikslėlis, kuriame yra maistas, vidinis, valgis, įvairūs&#10;&#10;Automatiškai sugeneruotas aprašymas"/>
          <p:cNvPicPr preferRelativeResize="0"/>
          <p:nvPr/>
        </p:nvPicPr>
        <p:blipFill rotWithShape="1">
          <a:blip r:embed="rId3">
            <a:alphaModFix/>
          </a:blip>
          <a:srcRect t="4004" b="20996"/>
          <a:stretch/>
        </p:blipFill>
        <p:spPr>
          <a:xfrm>
            <a:off x="20" y="10"/>
            <a:ext cx="12191980" cy="6857990"/>
          </a:xfrm>
          <a:prstGeom prst="rect">
            <a:avLst/>
          </a:prstGeom>
          <a:noFill/>
          <a:ln>
            <a:noFill/>
          </a:ln>
        </p:spPr>
      </p:pic>
      <p:sp>
        <p:nvSpPr>
          <p:cNvPr id="85" name="Google Shape;85;p1"/>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6" name="Google Shape;86;p1"/>
          <p:cNvSpPr txBox="1">
            <a:spLocks noGrp="1"/>
          </p:cNvSpPr>
          <p:nvPr>
            <p:ph type="ctrTitle"/>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lt-LT" sz="4000" dirty="0">
                <a:latin typeface="+mn-lt"/>
              </a:rPr>
              <a:t>Išvyka į VSA įmonę</a:t>
            </a:r>
            <a:endParaRPr sz="4000" dirty="0">
              <a:latin typeface="+mn-lt"/>
            </a:endParaRPr>
          </a:p>
        </p:txBody>
      </p:sp>
      <p:sp>
        <p:nvSpPr>
          <p:cNvPr id="87" name="Google Shape;87;p1"/>
          <p:cNvSpPr txBox="1">
            <a:spLocks noGrp="1"/>
          </p:cNvSpPr>
          <p:nvPr>
            <p:ph type="subTitle" idx="1"/>
          </p:nvPr>
        </p:nvSpPr>
        <p:spPr>
          <a:xfrm>
            <a:off x="7782910" y="5242675"/>
            <a:ext cx="4330262" cy="6832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r>
              <a:rPr lang="lt-LT" sz="2000" dirty="0"/>
              <a:t>2014m</a:t>
            </a:r>
            <a:endParaRPr sz="2000" dirty="0"/>
          </a:p>
        </p:txBody>
      </p:sp>
      <p:cxnSp>
        <p:nvCxnSpPr>
          <p:cNvPr id="88" name="Google Shape;88;p1"/>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Paveikslėlis, kuriame yra vidinis, žalia, šviežias&#10;&#10;Automatiškai sugeneruotas aprašymas"/>
          <p:cNvPicPr preferRelativeResize="0">
            <a:picLocks noGrp="1"/>
          </p:cNvPicPr>
          <p:nvPr>
            <p:ph type="body" idx="1"/>
          </p:nvPr>
        </p:nvPicPr>
        <p:blipFill rotWithShape="1">
          <a:blip r:embed="rId3">
            <a:alphaModFix/>
          </a:blip>
          <a:srcRect t="17571" b="7429"/>
          <a:stretch/>
        </p:blipFill>
        <p:spPr>
          <a:xfrm>
            <a:off x="20" y="10"/>
            <a:ext cx="12191980" cy="6857990"/>
          </a:xfrm>
          <a:prstGeom prst="rect">
            <a:avLst/>
          </a:prstGeom>
          <a:noFill/>
          <a:ln>
            <a:noFill/>
          </a:ln>
        </p:spPr>
      </p:pic>
      <p:sp>
        <p:nvSpPr>
          <p:cNvPr id="94" name="Google Shape;94;p2"/>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95" name="Google Shape;95;p2"/>
          <p:cNvSpPr txBox="1">
            <a:spLocks noGrp="1"/>
          </p:cNvSpPr>
          <p:nvPr>
            <p:ph type="title"/>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lt-LT" sz="4000" dirty="0">
                <a:latin typeface="+mn-lt"/>
              </a:rPr>
              <a:t>Išvyka į VSA įmonę</a:t>
            </a:r>
            <a:endParaRPr sz="4000" dirty="0">
              <a:latin typeface="+mn-lt"/>
            </a:endParaRPr>
          </a:p>
        </p:txBody>
      </p:sp>
      <p:cxnSp>
        <p:nvCxnSpPr>
          <p:cNvPr id="96" name="Google Shape;96;p2"/>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p:cNvPicPr preferRelativeResize="0">
            <a:picLocks noGrp="1"/>
          </p:cNvPicPr>
          <p:nvPr>
            <p:ph type="body" idx="1"/>
          </p:nvPr>
        </p:nvPicPr>
        <p:blipFill rotWithShape="1">
          <a:blip r:embed="rId3">
            <a:alphaModFix/>
          </a:blip>
          <a:srcRect t="15896" b="9104"/>
          <a:stretch/>
        </p:blipFill>
        <p:spPr>
          <a:xfrm>
            <a:off x="20" y="10"/>
            <a:ext cx="12191980" cy="6857990"/>
          </a:xfrm>
          <a:prstGeom prst="rect">
            <a:avLst/>
          </a:prstGeom>
          <a:noFill/>
          <a:ln>
            <a:noFill/>
          </a:ln>
        </p:spPr>
      </p:pic>
      <p:sp>
        <p:nvSpPr>
          <p:cNvPr id="110" name="Google Shape;110;p4"/>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111" name="Google Shape;111;p4"/>
          <p:cNvSpPr txBox="1">
            <a:spLocks noGrp="1"/>
          </p:cNvSpPr>
          <p:nvPr>
            <p:ph type="title"/>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lt-LT" sz="4000" dirty="0">
                <a:latin typeface="+mn-lt"/>
              </a:rPr>
              <a:t>Išvyka į VSA įmonę</a:t>
            </a:r>
            <a:endParaRPr sz="4000" dirty="0">
              <a:latin typeface="+mn-lt"/>
            </a:endParaRPr>
          </a:p>
        </p:txBody>
      </p:sp>
      <p:cxnSp>
        <p:nvCxnSpPr>
          <p:cNvPr id="112" name="Google Shape;112;p4"/>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1028DFE-F8F3-4BEC-9148-D98F8A9937D3}"/>
              </a:ext>
            </a:extLst>
          </p:cNvPr>
          <p:cNvSpPr>
            <a:spLocks noGrp="1"/>
          </p:cNvSpPr>
          <p:nvPr>
            <p:ph type="ctrTitle"/>
          </p:nvPr>
        </p:nvSpPr>
        <p:spPr>
          <a:xfrm>
            <a:off x="7464614" y="1783959"/>
            <a:ext cx="4087306" cy="2889114"/>
          </a:xfrm>
        </p:spPr>
        <p:txBody>
          <a:bodyPr anchor="b">
            <a:normAutofit/>
          </a:bodyPr>
          <a:lstStyle/>
          <a:p>
            <a:pPr algn="l"/>
            <a:r>
              <a:rPr lang="lt-LT" sz="3800" b="1" dirty="0">
                <a:latin typeface="Avenir Next LT Pro Light" panose="020B0304020202020204" pitchFamily="34" charset="-70"/>
              </a:rPr>
              <a:t> Mokykla</a:t>
            </a:r>
            <a:br>
              <a:rPr lang="lt-LT" sz="3800" dirty="0">
                <a:latin typeface="Avenir Next LT Pro Light" panose="020B0304020202020204" pitchFamily="34" charset="-70"/>
              </a:rPr>
            </a:br>
            <a:br>
              <a:rPr lang="lt-LT" sz="3800" dirty="0">
                <a:latin typeface="Avenir Next LT Pro Light" panose="020B0304020202020204" pitchFamily="34" charset="-70"/>
              </a:rPr>
            </a:br>
            <a:endParaRPr lang="lt-LT" sz="3800" dirty="0">
              <a:latin typeface="Avenir Next LT Pro Light" panose="020B0304020202020204" pitchFamily="34" charset="-70"/>
            </a:endParaRPr>
          </a:p>
        </p:txBody>
      </p:sp>
      <p:pic>
        <p:nvPicPr>
          <p:cNvPr id="5" name="Picture 4" descr="School desk with books and pencils with chalkboard in background">
            <a:extLst>
              <a:ext uri="{FF2B5EF4-FFF2-40B4-BE49-F238E27FC236}">
                <a16:creationId xmlns:a16="http://schemas.microsoft.com/office/drawing/2014/main" id="{16551972-E574-4D0A-AA87-A7495DE75515}"/>
              </a:ext>
            </a:extLst>
          </p:cNvPr>
          <p:cNvPicPr>
            <a:picLocks noChangeAspect="1"/>
          </p:cNvPicPr>
          <p:nvPr/>
        </p:nvPicPr>
        <p:blipFill rotWithShape="1">
          <a:blip r:embed="rId2"/>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TextBox 2">
            <a:extLst>
              <a:ext uri="{FF2B5EF4-FFF2-40B4-BE49-F238E27FC236}">
                <a16:creationId xmlns:a16="http://schemas.microsoft.com/office/drawing/2014/main" id="{73606172-DEF0-4723-AB12-877D119392C3}"/>
              </a:ext>
            </a:extLst>
          </p:cNvPr>
          <p:cNvSpPr txBox="1"/>
          <p:nvPr/>
        </p:nvSpPr>
        <p:spPr>
          <a:xfrm>
            <a:off x="5974672" y="4767309"/>
            <a:ext cx="4731798" cy="1323439"/>
          </a:xfrm>
          <a:prstGeom prst="rect">
            <a:avLst/>
          </a:prstGeom>
          <a:noFill/>
        </p:spPr>
        <p:txBody>
          <a:bodyPr wrap="square" rtlCol="0">
            <a:spAutoFit/>
          </a:bodyPr>
          <a:lstStyle/>
          <a:p>
            <a:r>
              <a:rPr lang="lt-LT" sz="1600" b="1" i="0" dirty="0">
                <a:solidFill>
                  <a:srgbClr val="202122"/>
                </a:solidFill>
                <a:effectLst/>
                <a:latin typeface="Arial" panose="020B0604020202020204" pitchFamily="34" charset="0"/>
              </a:rPr>
              <a:t>Mokykla</a:t>
            </a:r>
            <a:r>
              <a:rPr lang="lt-LT" sz="1600" b="0" i="0" dirty="0">
                <a:solidFill>
                  <a:srgbClr val="202122"/>
                </a:solidFill>
                <a:effectLst/>
                <a:latin typeface="Arial" panose="020B0604020202020204" pitchFamily="34" charset="0"/>
              </a:rPr>
              <a:t> – mokymo ir ugdymo įstaiga, teikianti formalųjį bei neformalųjį </a:t>
            </a:r>
            <a:r>
              <a:rPr lang="lt-LT" sz="1600" dirty="0">
                <a:latin typeface="Arial" panose="020B0604020202020204" pitchFamily="34" charset="0"/>
              </a:rPr>
              <a:t>švietimą</a:t>
            </a:r>
            <a:r>
              <a:rPr lang="lt-LT" sz="1600" b="0" i="0" dirty="0">
                <a:solidFill>
                  <a:srgbClr val="202122"/>
                </a:solidFill>
                <a:effectLst/>
                <a:latin typeface="Arial" panose="020B0604020202020204" pitchFamily="34" charset="0"/>
              </a:rPr>
              <a:t>, įgyvendinanti žinių ir įgūdžių perteikimo </a:t>
            </a:r>
            <a:r>
              <a:rPr lang="lt-LT" sz="1600" dirty="0">
                <a:latin typeface="Arial" panose="020B0604020202020204" pitchFamily="34" charset="0"/>
              </a:rPr>
              <a:t>tradiciją</a:t>
            </a:r>
            <a:r>
              <a:rPr lang="lt-LT" sz="1600" b="0" i="0" dirty="0">
                <a:solidFill>
                  <a:srgbClr val="202122"/>
                </a:solidFill>
                <a:effectLst/>
                <a:latin typeface="Arial" panose="020B0604020202020204" pitchFamily="34" charset="0"/>
              </a:rPr>
              <a:t>. Mokykla apima mokymuisi skirtas patalpas ir erdves, mokyklos personalą (</a:t>
            </a:r>
            <a:r>
              <a:rPr lang="lt-LT" sz="1600" dirty="0">
                <a:latin typeface="Arial" panose="020B0604020202020204" pitchFamily="34" charset="0"/>
              </a:rPr>
              <a:t>mokytojus</a:t>
            </a:r>
            <a:r>
              <a:rPr lang="lt-LT" sz="1600" b="0" i="0" dirty="0">
                <a:effectLst/>
                <a:latin typeface="Arial" panose="020B0604020202020204" pitchFamily="34" charset="0"/>
              </a:rPr>
              <a:t>) ir </a:t>
            </a:r>
            <a:r>
              <a:rPr lang="lt-LT" sz="1600" dirty="0">
                <a:latin typeface="Arial" panose="020B0604020202020204" pitchFamily="34" charset="0"/>
              </a:rPr>
              <a:t>mokinius</a:t>
            </a:r>
            <a:r>
              <a:rPr lang="lt-LT" sz="1600" b="0" i="0" dirty="0">
                <a:solidFill>
                  <a:srgbClr val="202122"/>
                </a:solidFill>
                <a:effectLst/>
                <a:latin typeface="Arial" panose="020B0604020202020204" pitchFamily="34" charset="0"/>
              </a:rPr>
              <a:t>.</a:t>
            </a:r>
            <a:endParaRPr lang="lt-LT" sz="1600" dirty="0"/>
          </a:p>
        </p:txBody>
      </p:sp>
    </p:spTree>
    <p:extLst>
      <p:ext uri="{BB962C8B-B14F-4D97-AF65-F5344CB8AC3E}">
        <p14:creationId xmlns:p14="http://schemas.microsoft.com/office/powerpoint/2010/main" val="36050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4300678-F4F7-4FAA-AB38-BE85A6C2ADD7}"/>
              </a:ext>
            </a:extLst>
          </p:cNvPr>
          <p:cNvSpPr>
            <a:spLocks noGrp="1"/>
          </p:cNvSpPr>
          <p:nvPr>
            <p:ph type="title"/>
          </p:nvPr>
        </p:nvSpPr>
        <p:spPr/>
        <p:txBody>
          <a:bodyPr>
            <a:normAutofit fontScale="90000"/>
          </a:bodyPr>
          <a:lstStyle/>
          <a:p>
            <a:r>
              <a:rPr lang="lt-LT" sz="3100" dirty="0">
                <a:latin typeface="+mn-lt"/>
              </a:rPr>
              <a:t>Respublikinė moksleivių integruoto ekologijos, technologijų, gamtos mokslų projektinių darbų paroda-konkursas </a:t>
            </a:r>
            <a:br>
              <a:rPr lang="lt-LT" dirty="0">
                <a:latin typeface="+mn-lt"/>
              </a:rPr>
            </a:br>
            <a:r>
              <a:rPr lang="lt-LT" dirty="0">
                <a:latin typeface="+mn-lt"/>
              </a:rPr>
              <a:t>„Mano daiktų skveras“. 2015m.</a:t>
            </a:r>
          </a:p>
        </p:txBody>
      </p:sp>
      <p:sp>
        <p:nvSpPr>
          <p:cNvPr id="4" name="Datos vietos rezervavimo ženklas 3">
            <a:extLst>
              <a:ext uri="{FF2B5EF4-FFF2-40B4-BE49-F238E27FC236}">
                <a16:creationId xmlns:a16="http://schemas.microsoft.com/office/drawing/2014/main" id="{7C425F58-97A8-430F-A70F-DAFD6C90EAF9}"/>
              </a:ext>
            </a:extLst>
          </p:cNvPr>
          <p:cNvSpPr>
            <a:spLocks noGrp="1"/>
          </p:cNvSpPr>
          <p:nvPr>
            <p:ph type="dt" sz="half" idx="10"/>
          </p:nvPr>
        </p:nvSpPr>
        <p:spPr/>
        <p:txBody>
          <a:bodyPr/>
          <a:lstStyle/>
          <a:p>
            <a:r>
              <a:rPr lang="lt-LT" dirty="0"/>
              <a:t>2015 metai</a:t>
            </a:r>
            <a:endParaRPr lang="en-US" dirty="0"/>
          </a:p>
        </p:txBody>
      </p:sp>
      <p:sp>
        <p:nvSpPr>
          <p:cNvPr id="5" name="Poraštės vietos rezervavimo ženklas 4">
            <a:extLst>
              <a:ext uri="{FF2B5EF4-FFF2-40B4-BE49-F238E27FC236}">
                <a16:creationId xmlns:a16="http://schemas.microsoft.com/office/drawing/2014/main" id="{38419111-9D5D-49C7-B456-35229E4308DF}"/>
              </a:ext>
            </a:extLst>
          </p:cNvPr>
          <p:cNvSpPr>
            <a:spLocks noGrp="1"/>
          </p:cNvSpPr>
          <p:nvPr>
            <p:ph type="ftr" sz="quarter" idx="11"/>
          </p:nvPr>
        </p:nvSpPr>
        <p:spPr/>
        <p:txBody>
          <a:bodyPr/>
          <a:lstStyle/>
          <a:p>
            <a:r>
              <a:rPr lang="lt-LT" dirty="0"/>
              <a:t>Žirmūnų gimnazija</a:t>
            </a:r>
            <a:endParaRPr lang="en-US" dirty="0"/>
          </a:p>
        </p:txBody>
      </p:sp>
      <p:sp>
        <p:nvSpPr>
          <p:cNvPr id="6" name="Skaidrės numerio vietos rezervavimo ženklas 5">
            <a:extLst>
              <a:ext uri="{FF2B5EF4-FFF2-40B4-BE49-F238E27FC236}">
                <a16:creationId xmlns:a16="http://schemas.microsoft.com/office/drawing/2014/main" id="{8B0E190F-A704-4EC3-BAB7-261BB764ACED}"/>
              </a:ext>
            </a:extLst>
          </p:cNvPr>
          <p:cNvSpPr>
            <a:spLocks noGrp="1"/>
          </p:cNvSpPr>
          <p:nvPr>
            <p:ph type="sldNum" sz="quarter" idx="12"/>
          </p:nvPr>
        </p:nvSpPr>
        <p:spPr/>
        <p:txBody>
          <a:bodyPr/>
          <a:lstStyle/>
          <a:p>
            <a:fld id="{81D2C36F-4504-47C0-B82F-A167342A2754}" type="slidenum">
              <a:rPr lang="en-US" smtClean="0"/>
              <a:t>7</a:t>
            </a:fld>
            <a:endParaRPr lang="en-US"/>
          </a:p>
        </p:txBody>
      </p:sp>
      <p:pic>
        <p:nvPicPr>
          <p:cNvPr id="7" name="Google Shape;155;p8" descr="Paveikslėlis, kuriame yra žinutė, siena, asmuo, vidinis&#10;&#10;Automatiškai sugeneruotas aprašymas">
            <a:extLst>
              <a:ext uri="{FF2B5EF4-FFF2-40B4-BE49-F238E27FC236}">
                <a16:creationId xmlns:a16="http://schemas.microsoft.com/office/drawing/2014/main" id="{BDAFBAE1-0BA3-43EF-B411-E5CFEB604CE1}"/>
              </a:ext>
            </a:extLst>
          </p:cNvPr>
          <p:cNvPicPr preferRelativeResize="0">
            <a:picLocks noGrp="1"/>
          </p:cNvPicPr>
          <p:nvPr>
            <p:ph idx="1"/>
          </p:nvPr>
        </p:nvPicPr>
        <p:blipFill rotWithShape="1">
          <a:blip r:embed="rId2">
            <a:alphaModFix/>
          </a:blip>
          <a:srcRect t="11677" b="13324"/>
          <a:stretch/>
        </p:blipFill>
        <p:spPr>
          <a:xfrm>
            <a:off x="2361540" y="2108200"/>
            <a:ext cx="6479908" cy="3644900"/>
          </a:xfrm>
          <a:prstGeom prst="rect">
            <a:avLst/>
          </a:prstGeom>
          <a:noFill/>
          <a:ln>
            <a:noFill/>
          </a:ln>
        </p:spPr>
      </p:pic>
    </p:spTree>
    <p:extLst>
      <p:ext uri="{BB962C8B-B14F-4D97-AF65-F5344CB8AC3E}">
        <p14:creationId xmlns:p14="http://schemas.microsoft.com/office/powerpoint/2010/main" val="137065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6E409C1-05EC-423D-B82A-C0649781EFDA}"/>
              </a:ext>
            </a:extLst>
          </p:cNvPr>
          <p:cNvSpPr>
            <a:spLocks noGrp="1"/>
          </p:cNvSpPr>
          <p:nvPr>
            <p:ph type="title"/>
          </p:nvPr>
        </p:nvSpPr>
        <p:spPr/>
        <p:txBody>
          <a:bodyPr/>
          <a:lstStyle/>
          <a:p>
            <a:r>
              <a:rPr lang="lt-LT" dirty="0">
                <a:latin typeface="+mn-lt"/>
              </a:rPr>
              <a:t>Projektas „Žaliojo Vilniaus vaikai“. Veiklų pristatymas.</a:t>
            </a:r>
          </a:p>
        </p:txBody>
      </p:sp>
      <p:sp>
        <p:nvSpPr>
          <p:cNvPr id="4" name="Datos vietos rezervavimo ženklas 3">
            <a:extLst>
              <a:ext uri="{FF2B5EF4-FFF2-40B4-BE49-F238E27FC236}">
                <a16:creationId xmlns:a16="http://schemas.microsoft.com/office/drawing/2014/main" id="{1BC4D4D8-8BF7-496F-B890-509F6E3496C3}"/>
              </a:ext>
            </a:extLst>
          </p:cNvPr>
          <p:cNvSpPr>
            <a:spLocks noGrp="1"/>
          </p:cNvSpPr>
          <p:nvPr>
            <p:ph type="dt" sz="half" idx="10"/>
          </p:nvPr>
        </p:nvSpPr>
        <p:spPr/>
        <p:txBody>
          <a:bodyPr/>
          <a:lstStyle/>
          <a:p>
            <a:r>
              <a:rPr lang="lt-LT" dirty="0"/>
              <a:t>2015 metai</a:t>
            </a:r>
            <a:endParaRPr lang="en-US" dirty="0"/>
          </a:p>
        </p:txBody>
      </p:sp>
      <p:sp>
        <p:nvSpPr>
          <p:cNvPr id="5" name="Poraštės vietos rezervavimo ženklas 4">
            <a:extLst>
              <a:ext uri="{FF2B5EF4-FFF2-40B4-BE49-F238E27FC236}">
                <a16:creationId xmlns:a16="http://schemas.microsoft.com/office/drawing/2014/main" id="{95EC580F-702A-4E7F-B75C-FE3BC9D7C7BF}"/>
              </a:ext>
            </a:extLst>
          </p:cNvPr>
          <p:cNvSpPr>
            <a:spLocks noGrp="1"/>
          </p:cNvSpPr>
          <p:nvPr>
            <p:ph type="ftr" sz="quarter" idx="11"/>
          </p:nvPr>
        </p:nvSpPr>
        <p:spPr/>
        <p:txBody>
          <a:bodyPr/>
          <a:lstStyle/>
          <a:p>
            <a:r>
              <a:rPr lang="lt-LT" dirty="0"/>
              <a:t>konferencija</a:t>
            </a:r>
            <a:endParaRPr lang="en-US" dirty="0"/>
          </a:p>
        </p:txBody>
      </p:sp>
      <p:sp>
        <p:nvSpPr>
          <p:cNvPr id="6" name="Skaidrės numerio vietos rezervavimo ženklas 5">
            <a:extLst>
              <a:ext uri="{FF2B5EF4-FFF2-40B4-BE49-F238E27FC236}">
                <a16:creationId xmlns:a16="http://schemas.microsoft.com/office/drawing/2014/main" id="{9A9762E3-9E82-4C2D-A939-688921881959}"/>
              </a:ext>
            </a:extLst>
          </p:cNvPr>
          <p:cNvSpPr>
            <a:spLocks noGrp="1"/>
          </p:cNvSpPr>
          <p:nvPr>
            <p:ph type="sldNum" sz="quarter" idx="12"/>
          </p:nvPr>
        </p:nvSpPr>
        <p:spPr/>
        <p:txBody>
          <a:bodyPr/>
          <a:lstStyle/>
          <a:p>
            <a:fld id="{81D2C36F-4504-47C0-B82F-A167342A2754}" type="slidenum">
              <a:rPr lang="en-US" smtClean="0"/>
              <a:t>8</a:t>
            </a:fld>
            <a:endParaRPr lang="en-US"/>
          </a:p>
        </p:txBody>
      </p:sp>
      <p:pic>
        <p:nvPicPr>
          <p:cNvPr id="7" name="Picture 6">
            <a:extLst>
              <a:ext uri="{FF2B5EF4-FFF2-40B4-BE49-F238E27FC236}">
                <a16:creationId xmlns:a16="http://schemas.microsoft.com/office/drawing/2014/main" id="{AC2F1C4D-DE24-4C60-8D6C-6EE6E96E28BC}"/>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362803" y="2140912"/>
            <a:ext cx="6419247" cy="361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7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aveikslėlis, kuriame yra žolė, nustatyti, keli, išdėstyta&#10;&#10;Automatiškai sugeneruotas aprašymas">
            <a:extLst>
              <a:ext uri="{FF2B5EF4-FFF2-40B4-BE49-F238E27FC236}">
                <a16:creationId xmlns:a16="http://schemas.microsoft.com/office/drawing/2014/main" id="{C805A68E-5BE3-4DA4-A386-FE8CBE8ECC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09" r="-1" b="16866"/>
          <a:stretch/>
        </p:blipFill>
        <p:spPr bwMode="auto">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75544"/>
      </p:ext>
    </p:extLst>
  </p:cSld>
  <p:clrMapOvr>
    <a:masterClrMapping/>
  </p:clrMapOvr>
</p:sld>
</file>

<file path=ppt/theme/theme1.xml><?xml version="1.0" encoding="utf-8"?>
<a:theme xmlns:a="http://schemas.openxmlformats.org/drawingml/2006/main" name="MemoVTI">
  <a:themeElements>
    <a:clrScheme name="AnalogousFromDarkSeedLeftStep">
      <a:dk1>
        <a:srgbClr val="000000"/>
      </a:dk1>
      <a:lt1>
        <a:srgbClr val="FFFFFF"/>
      </a:lt1>
      <a:dk2>
        <a:srgbClr val="303920"/>
      </a:dk2>
      <a:lt2>
        <a:srgbClr val="E8E2E4"/>
      </a:lt2>
      <a:accent1>
        <a:srgbClr val="22B87B"/>
      </a:accent1>
      <a:accent2>
        <a:srgbClr val="15B833"/>
      </a:accent2>
      <a:accent3>
        <a:srgbClr val="45B622"/>
      </a:accent3>
      <a:accent4>
        <a:srgbClr val="7AAF14"/>
      </a:accent4>
      <a:accent5>
        <a:srgbClr val="ACA220"/>
      </a:accent5>
      <a:accent6>
        <a:srgbClr val="D37819"/>
      </a:accent6>
      <a:hlink>
        <a:srgbClr val="7F872D"/>
      </a:hlink>
      <a:folHlink>
        <a:srgbClr val="7F7F7F"/>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542</Words>
  <Application>Microsoft Office PowerPoint</Application>
  <PresentationFormat>Plačiaekranė</PresentationFormat>
  <Paragraphs>78</Paragraphs>
  <Slides>21</Slides>
  <Notes>3</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21</vt:i4>
      </vt:variant>
    </vt:vector>
  </HeadingPairs>
  <TitlesOfParts>
    <vt:vector size="28" baseType="lpstr">
      <vt:lpstr>Amasis MT Pro Medium</vt:lpstr>
      <vt:lpstr>Arial</vt:lpstr>
      <vt:lpstr>Avenir Next LT Pro Light</vt:lpstr>
      <vt:lpstr>Calibri</vt:lpstr>
      <vt:lpstr>Elephant</vt:lpstr>
      <vt:lpstr>Univers Condensed</vt:lpstr>
      <vt:lpstr>MemoVTI</vt:lpstr>
      <vt:lpstr>Aplinkosauginio projekto  "Ekologiškumo virusas plinta 2021" informacinis seminaras. Žirmūnų gimnazijos veiklų pristatymas ir pasidalijimas gerąją patirtimi.  </vt:lpstr>
      <vt:lpstr>  Tinkamas atliekų rinkimas, tvarkymas ir pateikimas antriniam naudojimui – tai procesas, prie kurio prisidėdamas kiekvienas visuomenės narys gali padėti išsaugoti švarią, sveiką ir stabilią aplinką.  Siekiant populiarinti teisingo atliekų rūšiavimo kultūrą Vilniaus Žirmūnų gimnazija jau ne vienerius metus dirba ir kviečia jungtis visas Lietuvos mokyklas prie ekologiškumo projekto „Ekologiškumo virusas plinta“. </vt:lpstr>
      <vt:lpstr>Išvyka į VSA įmonę</vt:lpstr>
      <vt:lpstr>Išvyka į VSA įmonę</vt:lpstr>
      <vt:lpstr>Išvyka į VSA įmonę</vt:lpstr>
      <vt:lpstr> Mokykla  </vt:lpstr>
      <vt:lpstr>Respublikinė moksleivių integruoto ekologijos, technologijų, gamtos mokslų projektinių darbų paroda-konkursas  „Mano daiktų skveras“. 2015m.</vt:lpstr>
      <vt:lpstr>Projektas „Žaliojo Vilniaus vaikai“. Veiklų pristatymas.</vt:lpstr>
      <vt:lpstr>„PowerPoint“ pateiktis</vt:lpstr>
      <vt:lpstr>Lauko erdvės projektavimas</vt:lpstr>
      <vt:lpstr>„PowerPoint“ pateiktis</vt:lpstr>
      <vt:lpstr>„PowerPoint“ pateiktis</vt:lpstr>
      <vt:lpstr>„PowerPoint“ pateiktis</vt:lpstr>
      <vt:lpstr>Žaliosios erdvės Vilniuje. Antakalnis.</vt:lpstr>
      <vt:lpstr>Žaliosios erdvės Vilniuje. Antakalnis.</vt:lpstr>
      <vt:lpstr>Žalios erdvės Vilniuje. Antakalnis.</vt:lpstr>
      <vt:lpstr>   </vt:lpstr>
      <vt:lpstr>Tikslai ir uždaviniai</vt:lpstr>
      <vt:lpstr>III etapas.</vt:lpstr>
      <vt:lpstr>Siūloma rengti pranešimus šiomis potemėmis:</vt:lpstr>
      <vt:lpstr>Reikalavimai pranešimui: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Aplinkosauginio projekto  "Ekologiškumo virusas plinta 2021" informacinis seminaras. Žirmūnų gimnazijos veiklų pristatymas ir pasidalijimas gerąją patirtimi.  </dc:title>
  <dc:creator>Vaida Gailiūnienė</dc:creator>
  <cp:lastModifiedBy>Vaida Gailiūnienė</cp:lastModifiedBy>
  <cp:revision>1</cp:revision>
  <dcterms:created xsi:type="dcterms:W3CDTF">2021-10-25T19:06:28Z</dcterms:created>
  <dcterms:modified xsi:type="dcterms:W3CDTF">2021-10-25T21:49:35Z</dcterms:modified>
</cp:coreProperties>
</file>