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D1D1-F2B1-4AB5-B9E7-4AFCAE6109EF}" type="datetimeFigureOut">
              <a:rPr lang="lt-LT" smtClean="0"/>
              <a:t>2017.03.14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E635-12EF-4979-A652-54B1916358C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35024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D1D1-F2B1-4AB5-B9E7-4AFCAE6109EF}" type="datetimeFigureOut">
              <a:rPr lang="lt-LT" smtClean="0"/>
              <a:t>2017.03.14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E635-12EF-4979-A652-54B1916358C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6372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D1D1-F2B1-4AB5-B9E7-4AFCAE6109EF}" type="datetimeFigureOut">
              <a:rPr lang="lt-LT" smtClean="0"/>
              <a:t>2017.03.14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E635-12EF-4979-A652-54B1916358C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86777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D1D1-F2B1-4AB5-B9E7-4AFCAE6109EF}" type="datetimeFigureOut">
              <a:rPr lang="lt-LT" smtClean="0"/>
              <a:t>2017.03.14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E635-12EF-4979-A652-54B1916358C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82669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D1D1-F2B1-4AB5-B9E7-4AFCAE6109EF}" type="datetimeFigureOut">
              <a:rPr lang="lt-LT" smtClean="0"/>
              <a:t>2017.03.14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E635-12EF-4979-A652-54B1916358C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70319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D1D1-F2B1-4AB5-B9E7-4AFCAE6109EF}" type="datetimeFigureOut">
              <a:rPr lang="lt-LT" smtClean="0"/>
              <a:t>2017.03.14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E635-12EF-4979-A652-54B1916358C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51277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D1D1-F2B1-4AB5-B9E7-4AFCAE6109EF}" type="datetimeFigureOut">
              <a:rPr lang="lt-LT" smtClean="0"/>
              <a:t>2017.03.14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E635-12EF-4979-A652-54B1916358C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05239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D1D1-F2B1-4AB5-B9E7-4AFCAE6109EF}" type="datetimeFigureOut">
              <a:rPr lang="lt-LT" smtClean="0"/>
              <a:t>2017.03.14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E635-12EF-4979-A652-54B1916358C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65894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D1D1-F2B1-4AB5-B9E7-4AFCAE6109EF}" type="datetimeFigureOut">
              <a:rPr lang="lt-LT" smtClean="0"/>
              <a:t>2017.03.14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E635-12EF-4979-A652-54B1916358C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99489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D1D1-F2B1-4AB5-B9E7-4AFCAE6109EF}" type="datetimeFigureOut">
              <a:rPr lang="lt-LT" smtClean="0"/>
              <a:t>2017.03.14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E635-12EF-4979-A652-54B1916358C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38375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D1D1-F2B1-4AB5-B9E7-4AFCAE6109EF}" type="datetimeFigureOut">
              <a:rPr lang="lt-LT" smtClean="0"/>
              <a:t>2017.03.14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0E635-12EF-4979-A652-54B1916358C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4982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8D1D1-F2B1-4AB5-B9E7-4AFCAE6109EF}" type="datetimeFigureOut">
              <a:rPr lang="lt-LT" smtClean="0"/>
              <a:t>2017.03.14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30E635-12EF-4979-A652-54B1916358C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25244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7" t="9656" r="22519" b="9536"/>
          <a:stretch/>
        </p:blipFill>
        <p:spPr bwMode="auto">
          <a:xfrm>
            <a:off x="-21332" y="-2016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236296" y="3408834"/>
            <a:ext cx="1584176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t-LT" sz="1400" dirty="0" smtClean="0">
                <a:latin typeface="Arial Narrow" panose="020B0606020202030204" pitchFamily="34" charset="0"/>
              </a:rPr>
              <a:t>Liepkalnio g. 172C</a:t>
            </a:r>
            <a:endParaRPr lang="lt-LT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332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upė 25"/>
          <p:cNvGrpSpPr/>
          <p:nvPr/>
        </p:nvGrpSpPr>
        <p:grpSpPr>
          <a:xfrm>
            <a:off x="85695" y="12576"/>
            <a:ext cx="8954169" cy="6845424"/>
            <a:chOff x="179512" y="0"/>
            <a:chExt cx="8954169" cy="6845424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60" t="14266" r="21277" b="4438"/>
            <a:stretch/>
          </p:blipFill>
          <p:spPr bwMode="auto">
            <a:xfrm>
              <a:off x="179512" y="0"/>
              <a:ext cx="8766536" cy="6845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87" t="9656" r="22519" b="9536"/>
            <a:stretch/>
          </p:blipFill>
          <p:spPr bwMode="auto">
            <a:xfrm>
              <a:off x="5974953" y="8409"/>
              <a:ext cx="3158728" cy="236904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5" name="Tiesioji rodyklės jungtis 4"/>
            <p:cNvCxnSpPr/>
            <p:nvPr/>
          </p:nvCxnSpPr>
          <p:spPr>
            <a:xfrm flipH="1">
              <a:off x="4067944" y="1340768"/>
              <a:ext cx="4248472" cy="455889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3592091" y="6006700"/>
              <a:ext cx="1440160" cy="2462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lt-LT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Liepkalnio g. 172C</a:t>
              </a:r>
              <a:endParaRPr lang="lt-LT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Tiesioji rodyklės jungtis 14"/>
            <p:cNvCxnSpPr/>
            <p:nvPr/>
          </p:nvCxnSpPr>
          <p:spPr>
            <a:xfrm>
              <a:off x="1958405" y="4653136"/>
              <a:ext cx="59737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Tiesioji rodyklės jungtis 20"/>
            <p:cNvCxnSpPr/>
            <p:nvPr/>
          </p:nvCxnSpPr>
          <p:spPr>
            <a:xfrm>
              <a:off x="2682863" y="4813895"/>
              <a:ext cx="360040" cy="55932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Tiesioji rodyklės jungtis 23"/>
            <p:cNvCxnSpPr/>
            <p:nvPr/>
          </p:nvCxnSpPr>
          <p:spPr>
            <a:xfrm>
              <a:off x="3203501" y="5466317"/>
              <a:ext cx="216371" cy="43334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1907767" y="4293096"/>
              <a:ext cx="1684324" cy="2462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lt-LT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Įvažiuoti iš </a:t>
              </a:r>
              <a:r>
                <a:rPr lang="lt-LT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Beržuonos</a:t>
              </a:r>
              <a:r>
                <a:rPr lang="lt-LT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g.</a:t>
              </a:r>
              <a:endParaRPr lang="lt-LT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1" name="Tiesioji rodyklės jungtis 10"/>
          <p:cNvCxnSpPr/>
          <p:nvPr/>
        </p:nvCxnSpPr>
        <p:spPr>
          <a:xfrm>
            <a:off x="1691680" y="1772816"/>
            <a:ext cx="0" cy="136815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1379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13</Words>
  <Application>Microsoft Office PowerPoint</Application>
  <PresentationFormat>Demonstracija ekrane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2</vt:i4>
      </vt:variant>
    </vt:vector>
  </HeadingPairs>
  <TitlesOfParts>
    <vt:vector size="3" baseType="lpstr">
      <vt:lpstr>Office tema</vt:lpstr>
      <vt:lpstr>PowerPoint pristatymas</vt:lpstr>
      <vt:lpstr>PowerPoint pristatymas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pristatymas</dc:title>
  <dc:creator>Eduardas Garbovskis</dc:creator>
  <cp:lastModifiedBy>Vilija Grigonienė</cp:lastModifiedBy>
  <cp:revision>3</cp:revision>
  <dcterms:created xsi:type="dcterms:W3CDTF">2017-03-14T11:49:24Z</dcterms:created>
  <dcterms:modified xsi:type="dcterms:W3CDTF">2017-03-14T12:09:25Z</dcterms:modified>
</cp:coreProperties>
</file>