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93" r:id="rId23"/>
    <p:sldId id="291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56" autoAdjust="0"/>
    <p:restoredTop sz="94660"/>
  </p:normalViewPr>
  <p:slideViewPr>
    <p:cSldViewPr snapToGrid="0">
      <p:cViewPr varScale="1">
        <p:scale>
          <a:sx n="82" d="100"/>
          <a:sy n="82" d="100"/>
        </p:scale>
        <p:origin x="706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Spustelėję redag. ruoš. paantrš. stilių</a:t>
            </a:r>
            <a:endParaRPr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EDE45-6844-4270-9168-A3072FD8A5EE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1BA45-4FD2-4DDB-A39F-38BB76D1AD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383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EDE45-6844-4270-9168-A3072FD8A5EE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1BA45-4FD2-4DDB-A39F-38BB76D1AD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19023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us pavadinima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Vertikalaus teksto vietos rezervavimo ženklas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EDE45-6844-4270-9168-A3072FD8A5EE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1BA45-4FD2-4DDB-A39F-38BB76D1AD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508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EDE45-6844-4270-9168-A3072FD8A5EE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1BA45-4FD2-4DDB-A39F-38BB76D1AD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2611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EDE45-6844-4270-9168-A3072FD8A5EE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1BA45-4FD2-4DDB-A39F-38BB76D1AD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31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urinio vietos rezervavimo ženklas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EDE45-6844-4270-9168-A3072FD8A5EE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1BA45-4FD2-4DDB-A39F-38BB76D1AD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528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4" name="Turinio vietos rezervavimo ženklas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5" name="Teksto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6" name="Turinio vietos rezervavimo ženklas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EDE45-6844-4270-9168-A3072FD8A5EE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kaidrės numerio vietos rezervavimo ženklas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1BA45-4FD2-4DDB-A39F-38BB76D1AD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346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EDE45-6844-4270-9168-A3072FD8A5EE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4" name="Poraštės vietos rezervavimo ženklas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kaidrės numerio vietos rezervavimo ženklas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1BA45-4FD2-4DDB-A39F-38BB76D1AD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3828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EDE45-6844-4270-9168-A3072FD8A5EE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3" name="Poraštės vietos rezervavimo ženklas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1BA45-4FD2-4DDB-A39F-38BB76D1AD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9596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urinio vietos rezervavimo ženklas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EDE45-6844-4270-9168-A3072FD8A5EE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1BA45-4FD2-4DDB-A39F-38BB76D1AD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7511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Paveikslėlio vietos rezervavimo ženklas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ksto vietos rezervavimo ženklas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Spustelėję redag. ruoš. teksto stilių</a:t>
            </a:r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EEDE45-6844-4270-9168-A3072FD8A5EE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A1BA45-4FD2-4DDB-A39F-38BB76D1AD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445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o vietos rezervavimo ženkla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redag. ruoš. pavad. stilių</a:t>
            </a:r>
            <a:endParaRPr lang="en-US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Spustelėję redag. ruoš. teksto stilių</a:t>
            </a:r>
          </a:p>
          <a:p>
            <a:pPr lvl="1"/>
            <a:r>
              <a:rPr lang="lt-LT"/>
              <a:t>Antras lygmuo</a:t>
            </a:r>
          </a:p>
          <a:p>
            <a:pPr lvl="2"/>
            <a:r>
              <a:rPr lang="lt-LT"/>
              <a:t>Trečias lygmuo</a:t>
            </a:r>
          </a:p>
          <a:p>
            <a:pPr lvl="3"/>
            <a:r>
              <a:rPr lang="lt-LT"/>
              <a:t>Ketvirtas lygmuo</a:t>
            </a:r>
          </a:p>
          <a:p>
            <a:pPr lvl="4"/>
            <a:r>
              <a:rPr lang="lt-LT"/>
              <a:t>Penktas lygmuo</a:t>
            </a:r>
            <a:endParaRPr lang="en-US"/>
          </a:p>
        </p:txBody>
      </p:sp>
      <p:sp>
        <p:nvSpPr>
          <p:cNvPr id="4" name="Datos vietos rezervavimo ženklas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EEDE45-6844-4270-9168-A3072FD8A5EE}" type="datetimeFigureOut">
              <a:rPr lang="en-US" smtClean="0"/>
              <a:t>11/23/2021</a:t>
            </a:fld>
            <a:endParaRPr lang="en-US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A1BA45-4FD2-4DDB-A39F-38BB76D1AD1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395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ctrTitle"/>
          </p:nvPr>
        </p:nvSpPr>
        <p:spPr>
          <a:xfrm>
            <a:off x="5407742" y="1691148"/>
            <a:ext cx="6410632" cy="1877962"/>
          </a:xfrm>
        </p:spPr>
        <p:txBody>
          <a:bodyPr>
            <a:normAutofit/>
          </a:bodyPr>
          <a:lstStyle/>
          <a:p>
            <a:r>
              <a:rPr lang="lt-LT" dirty="0"/>
              <a:t>Mes, medžiai ir metai</a:t>
            </a:r>
            <a:endParaRPr lang="en-US" dirty="0"/>
          </a:p>
        </p:txBody>
      </p:sp>
      <p:sp>
        <p:nvSpPr>
          <p:cNvPr id="5" name="Pavadinimas 1">
            <a:extLst>
              <a:ext uri="{FF2B5EF4-FFF2-40B4-BE49-F238E27FC236}">
                <a16:creationId xmlns:a16="http://schemas.microsoft.com/office/drawing/2014/main" id="{D94710BD-7DD4-48B4-A4CD-1CCABDB9A74E}"/>
              </a:ext>
            </a:extLst>
          </p:cNvPr>
          <p:cNvSpPr txBox="1">
            <a:spLocks/>
          </p:cNvSpPr>
          <p:nvPr/>
        </p:nvSpPr>
        <p:spPr>
          <a:xfrm>
            <a:off x="5407742" y="4473677"/>
            <a:ext cx="6007510" cy="138299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lt-LT" dirty="0"/>
              <a:t>Lopšelis-darželis „Puriena“</a:t>
            </a:r>
          </a:p>
          <a:p>
            <a:r>
              <a:rPr lang="lt-LT" dirty="0"/>
              <a:t>2021</a:t>
            </a:r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3C23C1F0-A749-4616-BD34-65D16C0FEB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59" r="11638" b="2924"/>
          <a:stretch/>
        </p:blipFill>
        <p:spPr>
          <a:xfrm>
            <a:off x="776748" y="100263"/>
            <a:ext cx="4186990" cy="6657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5584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No description available.">
            <a:extLst>
              <a:ext uri="{FF2B5EF4-FFF2-40B4-BE49-F238E27FC236}">
                <a16:creationId xmlns:a16="http://schemas.microsoft.com/office/drawing/2014/main" id="{FAF92A9A-D0D6-47AD-8DFB-CFA0F9A84D2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8" t="5213" r="2982" b="2654"/>
          <a:stretch/>
        </p:blipFill>
        <p:spPr bwMode="auto">
          <a:xfrm>
            <a:off x="1844842" y="481263"/>
            <a:ext cx="8550442" cy="6063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49515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No description available.">
            <a:extLst>
              <a:ext uri="{FF2B5EF4-FFF2-40B4-BE49-F238E27FC236}">
                <a16:creationId xmlns:a16="http://schemas.microsoft.com/office/drawing/2014/main" id="{59EA772A-F3CF-41DD-A89C-BF6268693C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8590" y="356987"/>
            <a:ext cx="8438147" cy="6144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28928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No description available.">
            <a:extLst>
              <a:ext uri="{FF2B5EF4-FFF2-40B4-BE49-F238E27FC236}">
                <a16:creationId xmlns:a16="http://schemas.microsoft.com/office/drawing/2014/main" id="{253018FB-B4BC-49B3-A324-02D4598D5C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971194" y="-899042"/>
            <a:ext cx="6249613" cy="8656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28618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No description available.">
            <a:extLst>
              <a:ext uri="{FF2B5EF4-FFF2-40B4-BE49-F238E27FC236}">
                <a16:creationId xmlns:a16="http://schemas.microsoft.com/office/drawing/2014/main" id="{A93EE9DA-25C6-402E-89BF-13CFB7B044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3" t="6154" r="4561" b="4596"/>
          <a:stretch/>
        </p:blipFill>
        <p:spPr bwMode="auto">
          <a:xfrm>
            <a:off x="2181725" y="497305"/>
            <a:ext cx="8069179" cy="5967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62031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No description available.">
            <a:extLst>
              <a:ext uri="{FF2B5EF4-FFF2-40B4-BE49-F238E27FC236}">
                <a16:creationId xmlns:a16="http://schemas.microsoft.com/office/drawing/2014/main" id="{EB92B45B-FEA9-44E0-86CB-D084E5A01D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2" t="3635" r="3684" b="5240"/>
          <a:stretch/>
        </p:blipFill>
        <p:spPr bwMode="auto">
          <a:xfrm>
            <a:off x="1973179" y="417095"/>
            <a:ext cx="8357938" cy="5919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64073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No description available.">
            <a:extLst>
              <a:ext uri="{FF2B5EF4-FFF2-40B4-BE49-F238E27FC236}">
                <a16:creationId xmlns:a16="http://schemas.microsoft.com/office/drawing/2014/main" id="{94BC765D-CD06-48A6-B127-1ECE38E6AF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37" t="5429" r="4550" b="3684"/>
          <a:stretch/>
        </p:blipFill>
        <p:spPr bwMode="auto">
          <a:xfrm rot="5400000">
            <a:off x="2982739" y="-448087"/>
            <a:ext cx="5504625" cy="7587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40883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No description available.">
            <a:extLst>
              <a:ext uri="{FF2B5EF4-FFF2-40B4-BE49-F238E27FC236}">
                <a16:creationId xmlns:a16="http://schemas.microsoft.com/office/drawing/2014/main" id="{914FFF86-38D3-4FF5-A165-2B2E809386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5" t="10134" r="11404" b="7108"/>
          <a:stretch/>
        </p:blipFill>
        <p:spPr bwMode="auto">
          <a:xfrm>
            <a:off x="1892968" y="786062"/>
            <a:ext cx="7732295" cy="5486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55896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No description available.">
            <a:extLst>
              <a:ext uri="{FF2B5EF4-FFF2-40B4-BE49-F238E27FC236}">
                <a16:creationId xmlns:a16="http://schemas.microsoft.com/office/drawing/2014/main" id="{C5977776-4F47-434A-BDE1-CC24615705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97" r="10915"/>
          <a:stretch/>
        </p:blipFill>
        <p:spPr bwMode="auto">
          <a:xfrm rot="5400000">
            <a:off x="3239445" y="-316352"/>
            <a:ext cx="5791782" cy="7802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53204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No description available.">
            <a:extLst>
              <a:ext uri="{FF2B5EF4-FFF2-40B4-BE49-F238E27FC236}">
                <a16:creationId xmlns:a16="http://schemas.microsoft.com/office/drawing/2014/main" id="{4C861A5D-3EA1-4D7B-A3EA-906655B5AA2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1" t="5310" r="5274" b="7205"/>
          <a:stretch/>
        </p:blipFill>
        <p:spPr bwMode="auto">
          <a:xfrm rot="5400000">
            <a:off x="2996336" y="-557464"/>
            <a:ext cx="5862446" cy="7972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32931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No description available.">
            <a:extLst>
              <a:ext uri="{FF2B5EF4-FFF2-40B4-BE49-F238E27FC236}">
                <a16:creationId xmlns:a16="http://schemas.microsoft.com/office/drawing/2014/main" id="{CB4BC752-2869-431F-8D11-707551166F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5" t="6492" r="7160" b="7661"/>
          <a:stretch/>
        </p:blipFill>
        <p:spPr bwMode="auto">
          <a:xfrm rot="5400000">
            <a:off x="3101895" y="-517359"/>
            <a:ext cx="5763619" cy="7892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4117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8E4AA731-A474-4850-AA3E-A9611B61C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63040" y="711951"/>
            <a:ext cx="3890626" cy="5886968"/>
          </a:xfrm>
        </p:spPr>
        <p:txBody>
          <a:bodyPr>
            <a:normAutofit/>
          </a:bodyPr>
          <a:lstStyle/>
          <a:p>
            <a:pPr algn="ctr"/>
            <a:r>
              <a:rPr lang="lt-LT" dirty="0"/>
              <a:t>Vaikų piešinių </a:t>
            </a:r>
            <a:br>
              <a:rPr lang="lt-LT" dirty="0"/>
            </a:br>
            <a:r>
              <a:rPr lang="lt-LT" dirty="0"/>
              <a:t>parodos </a:t>
            </a:r>
            <a:br>
              <a:rPr lang="lt-LT" dirty="0"/>
            </a:br>
            <a:r>
              <a:rPr lang="lt-LT" dirty="0"/>
              <a:t>„Medžio metai“</a:t>
            </a:r>
            <a:br>
              <a:rPr lang="lt-LT" dirty="0"/>
            </a:br>
            <a:r>
              <a:rPr lang="lt-LT" dirty="0"/>
              <a:t>organizatorės -</a:t>
            </a:r>
            <a:br>
              <a:rPr lang="lt-LT" dirty="0"/>
            </a:br>
            <a:r>
              <a:rPr lang="lt-LT" dirty="0"/>
              <a:t>mokytojos </a:t>
            </a:r>
            <a:br>
              <a:rPr lang="lt-LT" dirty="0"/>
            </a:br>
            <a:r>
              <a:rPr lang="lt-LT" dirty="0"/>
              <a:t>Vita ir Lina</a:t>
            </a:r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7B5F0D7A-C5FB-4AB2-B59F-5816749A08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335" y="219626"/>
            <a:ext cx="4784470" cy="6379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3665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>
            <a:extLst>
              <a:ext uri="{FF2B5EF4-FFF2-40B4-BE49-F238E27FC236}">
                <a16:creationId xmlns:a16="http://schemas.microsoft.com/office/drawing/2014/main" id="{843FE185-A7D0-42F4-9D98-DED855936FDE}"/>
              </a:ext>
            </a:extLst>
          </p:cNvPr>
          <p:cNvSpPr/>
          <p:nvPr/>
        </p:nvSpPr>
        <p:spPr>
          <a:xfrm>
            <a:off x="826898" y="2057218"/>
            <a:ext cx="10442859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t-LT" sz="6000" dirty="0"/>
              <a:t>O kiek metų tau, tavo artimui....?</a:t>
            </a:r>
          </a:p>
          <a:p>
            <a:pPr algn="ctr"/>
            <a:r>
              <a:rPr lang="lt-LT" sz="6000" dirty="0"/>
              <a:t>Daug ar mažai? </a:t>
            </a:r>
          </a:p>
        </p:txBody>
      </p:sp>
    </p:spTree>
    <p:extLst>
      <p:ext uri="{BB962C8B-B14F-4D97-AF65-F5344CB8AC3E}">
        <p14:creationId xmlns:p14="http://schemas.microsoft.com/office/powerpoint/2010/main" val="8402584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>
            <a:extLst>
              <a:ext uri="{FF2B5EF4-FFF2-40B4-BE49-F238E27FC236}">
                <a16:creationId xmlns:a16="http://schemas.microsoft.com/office/drawing/2014/main" id="{AF733763-EBDC-4BD7-8B23-F136C150F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04" y="553451"/>
            <a:ext cx="4245330" cy="5751095"/>
          </a:xfrm>
          <a:prstGeom prst="rect">
            <a:avLst/>
          </a:prstGeom>
        </p:spPr>
      </p:pic>
      <p:pic>
        <p:nvPicPr>
          <p:cNvPr id="5" name="Paveikslėlis 4">
            <a:extLst>
              <a:ext uri="{FF2B5EF4-FFF2-40B4-BE49-F238E27FC236}">
                <a16:creationId xmlns:a16="http://schemas.microsoft.com/office/drawing/2014/main" id="{58F3A2D5-50BF-4E4D-A87D-34BA3D08E1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2587" y="553452"/>
            <a:ext cx="4318296" cy="5751095"/>
          </a:xfrm>
          <a:prstGeom prst="rect">
            <a:avLst/>
          </a:prstGeom>
        </p:spPr>
      </p:pic>
      <p:sp>
        <p:nvSpPr>
          <p:cNvPr id="2" name="Stačiakampis 1">
            <a:extLst>
              <a:ext uri="{FF2B5EF4-FFF2-40B4-BE49-F238E27FC236}">
                <a16:creationId xmlns:a16="http://schemas.microsoft.com/office/drawing/2014/main" id="{24F893B4-F267-4A5D-B10D-CBCF11241B69}"/>
              </a:ext>
            </a:extLst>
          </p:cNvPr>
          <p:cNvSpPr/>
          <p:nvPr/>
        </p:nvSpPr>
        <p:spPr>
          <a:xfrm>
            <a:off x="4779414" y="1933694"/>
            <a:ext cx="2746136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t-LT" sz="2800" dirty="0"/>
              <a:t>Meninio ugdymo </a:t>
            </a:r>
          </a:p>
          <a:p>
            <a:r>
              <a:rPr lang="lt-LT" sz="2800" dirty="0"/>
              <a:t>mokytojos Vitos</a:t>
            </a:r>
          </a:p>
          <a:p>
            <a:r>
              <a:rPr lang="lt-LT" sz="2800" dirty="0"/>
              <a:t> darbų paroda </a:t>
            </a:r>
          </a:p>
          <a:p>
            <a:r>
              <a:rPr lang="lt-LT" sz="2800" dirty="0"/>
              <a:t>vasara - ruduo</a:t>
            </a:r>
          </a:p>
        </p:txBody>
      </p:sp>
    </p:spTree>
    <p:extLst>
      <p:ext uri="{BB962C8B-B14F-4D97-AF65-F5344CB8AC3E}">
        <p14:creationId xmlns:p14="http://schemas.microsoft.com/office/powerpoint/2010/main" val="9745992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aveikslėlis 2">
            <a:extLst>
              <a:ext uri="{FF2B5EF4-FFF2-40B4-BE49-F238E27FC236}">
                <a16:creationId xmlns:a16="http://schemas.microsoft.com/office/drawing/2014/main" id="{AFEAAFB3-1185-4A41-B386-CD59EB866F0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67" y="247261"/>
            <a:ext cx="2386304" cy="3181739"/>
          </a:xfrm>
          <a:prstGeom prst="rect">
            <a:avLst/>
          </a:prstGeom>
        </p:spPr>
      </p:pic>
      <p:pic>
        <p:nvPicPr>
          <p:cNvPr id="5" name="Paveikslėlis 4">
            <a:extLst>
              <a:ext uri="{FF2B5EF4-FFF2-40B4-BE49-F238E27FC236}">
                <a16:creationId xmlns:a16="http://schemas.microsoft.com/office/drawing/2014/main" id="{A38DC109-685F-45DA-A4B9-BB241626C3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607" y="3503646"/>
            <a:ext cx="2386305" cy="3181740"/>
          </a:xfrm>
          <a:prstGeom prst="rect">
            <a:avLst/>
          </a:prstGeom>
        </p:spPr>
      </p:pic>
      <p:pic>
        <p:nvPicPr>
          <p:cNvPr id="7" name="Paveikslėlis 6">
            <a:extLst>
              <a:ext uri="{FF2B5EF4-FFF2-40B4-BE49-F238E27FC236}">
                <a16:creationId xmlns:a16="http://schemas.microsoft.com/office/drawing/2014/main" id="{C3816810-CCC6-497D-AA61-95D4F4CB85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469" y="130629"/>
            <a:ext cx="4027715" cy="3020786"/>
          </a:xfrm>
          <a:prstGeom prst="rect">
            <a:avLst/>
          </a:prstGeom>
        </p:spPr>
      </p:pic>
      <p:pic>
        <p:nvPicPr>
          <p:cNvPr id="6" name="Paveikslėlis 5">
            <a:extLst>
              <a:ext uri="{FF2B5EF4-FFF2-40B4-BE49-F238E27FC236}">
                <a16:creationId xmlns:a16="http://schemas.microsoft.com/office/drawing/2014/main" id="{8DD7CAC8-3E1B-4978-96C1-DFBE1CB79AB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9007" y="3694926"/>
            <a:ext cx="5512953" cy="2990460"/>
          </a:xfrm>
          <a:prstGeom prst="rect">
            <a:avLst/>
          </a:prstGeom>
        </p:spPr>
      </p:pic>
      <p:pic>
        <p:nvPicPr>
          <p:cNvPr id="8" name="Paveikslėlis 7">
            <a:extLst>
              <a:ext uri="{FF2B5EF4-FFF2-40B4-BE49-F238E27FC236}">
                <a16:creationId xmlns:a16="http://schemas.microsoft.com/office/drawing/2014/main" id="{4FC33379-719E-4E22-97C7-FE3736A60FD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6052" y="3901364"/>
            <a:ext cx="3181739" cy="2386304"/>
          </a:xfrm>
          <a:prstGeom prst="rect">
            <a:avLst/>
          </a:prstGeom>
        </p:spPr>
      </p:pic>
      <p:sp>
        <p:nvSpPr>
          <p:cNvPr id="2" name="Stačiakampis 1">
            <a:extLst>
              <a:ext uri="{FF2B5EF4-FFF2-40B4-BE49-F238E27FC236}">
                <a16:creationId xmlns:a16="http://schemas.microsoft.com/office/drawing/2014/main" id="{ABDAA081-4A3A-4625-8C26-3CA0497B8434}"/>
              </a:ext>
            </a:extLst>
          </p:cNvPr>
          <p:cNvSpPr/>
          <p:nvPr/>
        </p:nvSpPr>
        <p:spPr>
          <a:xfrm>
            <a:off x="2973243" y="790770"/>
            <a:ext cx="4144661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lt-LT" sz="3600" dirty="0"/>
              <a:t>Muzikos instrumentų</a:t>
            </a:r>
          </a:p>
          <a:p>
            <a:pPr algn="ctr"/>
            <a:r>
              <a:rPr lang="lt-LT" sz="3600" dirty="0"/>
              <a:t> kūrimas </a:t>
            </a:r>
          </a:p>
          <a:p>
            <a:pPr algn="ctr"/>
            <a:r>
              <a:rPr lang="lt-LT" sz="3600" dirty="0"/>
              <a:t>iš antrinių žaliavų </a:t>
            </a:r>
          </a:p>
        </p:txBody>
      </p:sp>
    </p:spTree>
    <p:extLst>
      <p:ext uri="{BB962C8B-B14F-4D97-AF65-F5344CB8AC3E}">
        <p14:creationId xmlns:p14="http://schemas.microsoft.com/office/powerpoint/2010/main" val="29775632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aveikslėlis 11">
            <a:extLst>
              <a:ext uri="{FF2B5EF4-FFF2-40B4-BE49-F238E27FC236}">
                <a16:creationId xmlns:a16="http://schemas.microsoft.com/office/drawing/2014/main" id="{ABD58256-3A4F-4C26-B5D3-2A59E9659E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0662" y="3694921"/>
            <a:ext cx="3184850" cy="2388638"/>
          </a:xfrm>
          <a:prstGeom prst="rect">
            <a:avLst/>
          </a:prstGeom>
        </p:spPr>
      </p:pic>
      <p:pic>
        <p:nvPicPr>
          <p:cNvPr id="14" name="Paveikslėlis 13">
            <a:extLst>
              <a:ext uri="{FF2B5EF4-FFF2-40B4-BE49-F238E27FC236}">
                <a16:creationId xmlns:a16="http://schemas.microsoft.com/office/drawing/2014/main" id="{B43D3C14-72F2-460C-AC39-EF2A8E094A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2299" y="97969"/>
            <a:ext cx="2372309" cy="3163079"/>
          </a:xfrm>
          <a:prstGeom prst="rect">
            <a:avLst/>
          </a:prstGeom>
        </p:spPr>
      </p:pic>
      <p:pic>
        <p:nvPicPr>
          <p:cNvPr id="16" name="Paveikslėlis 15">
            <a:extLst>
              <a:ext uri="{FF2B5EF4-FFF2-40B4-BE49-F238E27FC236}">
                <a16:creationId xmlns:a16="http://schemas.microsoft.com/office/drawing/2014/main" id="{4CB86B71-0600-4246-B8D9-730AA267C6F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267" y="3429000"/>
            <a:ext cx="2253343" cy="3004457"/>
          </a:xfrm>
          <a:prstGeom prst="rect">
            <a:avLst/>
          </a:prstGeom>
        </p:spPr>
      </p:pic>
      <p:sp>
        <p:nvSpPr>
          <p:cNvPr id="17" name="AutoShape 8" descr="Pateikiama: „IMG_20191002_120811.jpg“">
            <a:extLst>
              <a:ext uri="{FF2B5EF4-FFF2-40B4-BE49-F238E27FC236}">
                <a16:creationId xmlns:a16="http://schemas.microsoft.com/office/drawing/2014/main" id="{924C3808-9506-46BF-95B7-E4DAEFFB7E9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t-LT"/>
          </a:p>
        </p:txBody>
      </p:sp>
      <p:pic>
        <p:nvPicPr>
          <p:cNvPr id="19" name="Paveikslėlis 18">
            <a:extLst>
              <a:ext uri="{FF2B5EF4-FFF2-40B4-BE49-F238E27FC236}">
                <a16:creationId xmlns:a16="http://schemas.microsoft.com/office/drawing/2014/main" id="{64DDF98D-09B8-4EF7-A322-DAFA26D890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1487" y="97968"/>
            <a:ext cx="2372309" cy="3163079"/>
          </a:xfrm>
          <a:prstGeom prst="rect">
            <a:avLst/>
          </a:prstGeom>
        </p:spPr>
      </p:pic>
      <p:pic>
        <p:nvPicPr>
          <p:cNvPr id="7" name="Paveikslėlis 6">
            <a:extLst>
              <a:ext uri="{FF2B5EF4-FFF2-40B4-BE49-F238E27FC236}">
                <a16:creationId xmlns:a16="http://schemas.microsoft.com/office/drawing/2014/main" id="{C84E6F2C-B709-4CC0-ACD7-767F23911C6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4526"/>
            <a:ext cx="5238931" cy="5238931"/>
          </a:xfrm>
          <a:prstGeom prst="rect">
            <a:avLst/>
          </a:prstGeom>
        </p:spPr>
      </p:pic>
      <p:sp>
        <p:nvSpPr>
          <p:cNvPr id="2" name="Stačiakampis 1">
            <a:extLst>
              <a:ext uri="{FF2B5EF4-FFF2-40B4-BE49-F238E27FC236}">
                <a16:creationId xmlns:a16="http://schemas.microsoft.com/office/drawing/2014/main" id="{D23F6A85-5476-45FA-9DE7-B13E0D23645B}"/>
              </a:ext>
            </a:extLst>
          </p:cNvPr>
          <p:cNvSpPr/>
          <p:nvPr/>
        </p:nvSpPr>
        <p:spPr>
          <a:xfrm>
            <a:off x="526113" y="131304"/>
            <a:ext cx="362118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lt-LT" sz="3200" dirty="0"/>
              <a:t>,,Kamštelių vajus“ </a:t>
            </a:r>
          </a:p>
          <a:p>
            <a:r>
              <a:rPr lang="lt-LT" sz="3200" dirty="0"/>
              <a:t>6 metus dalyvavome</a:t>
            </a:r>
          </a:p>
        </p:txBody>
      </p:sp>
    </p:spTree>
    <p:extLst>
      <p:ext uri="{BB962C8B-B14F-4D97-AF65-F5344CB8AC3E}">
        <p14:creationId xmlns:p14="http://schemas.microsoft.com/office/powerpoint/2010/main" val="2589558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No description available.">
            <a:extLst>
              <a:ext uri="{FF2B5EF4-FFF2-40B4-BE49-F238E27FC236}">
                <a16:creationId xmlns:a16="http://schemas.microsoft.com/office/drawing/2014/main" id="{388038EC-8718-45A9-83C3-351E22C052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6" b="9091"/>
          <a:stretch/>
        </p:blipFill>
        <p:spPr bwMode="auto">
          <a:xfrm rot="5400000">
            <a:off x="2862220" y="-693821"/>
            <a:ext cx="6467560" cy="8245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0871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No description available.">
            <a:extLst>
              <a:ext uri="{FF2B5EF4-FFF2-40B4-BE49-F238E27FC236}">
                <a16:creationId xmlns:a16="http://schemas.microsoft.com/office/drawing/2014/main" id="{5128E71C-BB93-4A2B-A193-6ACCDD2A13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4" t="10526" r="3859" b="3275"/>
          <a:stretch/>
        </p:blipFill>
        <p:spPr bwMode="auto">
          <a:xfrm>
            <a:off x="1336106" y="216204"/>
            <a:ext cx="9032445" cy="6425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74551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No description available.">
            <a:extLst>
              <a:ext uri="{FF2B5EF4-FFF2-40B4-BE49-F238E27FC236}">
                <a16:creationId xmlns:a16="http://schemas.microsoft.com/office/drawing/2014/main" id="{C7776EEB-0A28-4358-8555-27157AE876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8316" y="280737"/>
            <a:ext cx="8395368" cy="6296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4259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No description available.">
            <a:extLst>
              <a:ext uri="{FF2B5EF4-FFF2-40B4-BE49-F238E27FC236}">
                <a16:creationId xmlns:a16="http://schemas.microsoft.com/office/drawing/2014/main" id="{70AED4B5-AD38-460E-BDBD-480241AFCB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029451" y="-659731"/>
            <a:ext cx="6133097" cy="8177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2408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No description available.">
            <a:extLst>
              <a:ext uri="{FF2B5EF4-FFF2-40B4-BE49-F238E27FC236}">
                <a16:creationId xmlns:a16="http://schemas.microsoft.com/office/drawing/2014/main" id="{0387C050-E192-46B4-AADA-648B149EF02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" t="3978" r="11205" b="4795"/>
          <a:stretch/>
        </p:blipFill>
        <p:spPr bwMode="auto">
          <a:xfrm rot="5400000">
            <a:off x="3339278" y="-788582"/>
            <a:ext cx="5826268" cy="8574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05121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No description available.">
            <a:extLst>
              <a:ext uri="{FF2B5EF4-FFF2-40B4-BE49-F238E27FC236}">
                <a16:creationId xmlns:a16="http://schemas.microsoft.com/office/drawing/2014/main" id="{4DF49787-927E-4B0C-A2B7-782496B42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4421" y="320892"/>
            <a:ext cx="8357937" cy="621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72138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No description available.">
            <a:extLst>
              <a:ext uri="{FF2B5EF4-FFF2-40B4-BE49-F238E27FC236}">
                <a16:creationId xmlns:a16="http://schemas.microsoft.com/office/drawing/2014/main" id="{CB27E9EE-FDB6-4082-9CF2-F2930B2DF0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56"/>
          <a:stretch/>
        </p:blipFill>
        <p:spPr bwMode="auto">
          <a:xfrm>
            <a:off x="1524000" y="190500"/>
            <a:ext cx="9144000" cy="6130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4458107"/>
      </p:ext>
    </p:extLst>
  </p:cSld>
  <p:clrMapOvr>
    <a:masterClrMapping/>
  </p:clrMapOvr>
</p:sld>
</file>

<file path=ppt/theme/theme1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639</TotalTime>
  <Words>64</Words>
  <Application>Microsoft Office PowerPoint</Application>
  <PresentationFormat>Plačiaekranė</PresentationFormat>
  <Paragraphs>15</Paragraphs>
  <Slides>23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3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23</vt:i4>
      </vt:variant>
    </vt:vector>
  </HeadingPairs>
  <TitlesOfParts>
    <vt:vector size="27" baseType="lpstr">
      <vt:lpstr>Arial</vt:lpstr>
      <vt:lpstr>Calibri</vt:lpstr>
      <vt:lpstr>Calibri Light</vt:lpstr>
      <vt:lpstr>„Office“ tema</vt:lpstr>
      <vt:lpstr>Mes, medžiai ir metai</vt:lpstr>
      <vt:lpstr>Vaikų piešinių  parodos  „Medžio metai“ organizatorės - mokytojos  Vita ir Lina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„PowerPoint“ pateiktis</dc:title>
  <dc:creator>Ramunė</dc:creator>
  <cp:lastModifiedBy>Ramunė</cp:lastModifiedBy>
  <cp:revision>27</cp:revision>
  <dcterms:created xsi:type="dcterms:W3CDTF">2021-10-21T20:57:13Z</dcterms:created>
  <dcterms:modified xsi:type="dcterms:W3CDTF">2021-11-23T08:51:00Z</dcterms:modified>
</cp:coreProperties>
</file>