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0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DE45-6844-4270-9168-A3072FD8A5EE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BA45-4FD2-4DDB-A39F-38BB76D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5407742" y="1691148"/>
            <a:ext cx="6410632" cy="1877962"/>
          </a:xfrm>
        </p:spPr>
        <p:txBody>
          <a:bodyPr>
            <a:normAutofit/>
          </a:bodyPr>
          <a:lstStyle/>
          <a:p>
            <a:r>
              <a:rPr lang="lt-LT" dirty="0"/>
              <a:t>Mes, medžiai ir metai</a:t>
            </a:r>
            <a:endParaRPr lang="en-US" dirty="0"/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D94710BD-7DD4-48B4-A4CD-1CCABDB9A74E}"/>
              </a:ext>
            </a:extLst>
          </p:cNvPr>
          <p:cNvSpPr txBox="1">
            <a:spLocks/>
          </p:cNvSpPr>
          <p:nvPr/>
        </p:nvSpPr>
        <p:spPr>
          <a:xfrm>
            <a:off x="5407742" y="4473677"/>
            <a:ext cx="6007510" cy="13829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Lopšelis-darželis „Puriena“</a:t>
            </a:r>
          </a:p>
          <a:p>
            <a:r>
              <a:rPr lang="lt-LT" dirty="0"/>
              <a:t>2021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C23C1F0-A749-4616-BD34-65D16C0FE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r="11638" b="2924"/>
          <a:stretch/>
        </p:blipFill>
        <p:spPr>
          <a:xfrm>
            <a:off x="776748" y="100263"/>
            <a:ext cx="4186990" cy="6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 description available.">
            <a:extLst>
              <a:ext uri="{FF2B5EF4-FFF2-40B4-BE49-F238E27FC236}">
                <a16:creationId xmlns:a16="http://schemas.microsoft.com/office/drawing/2014/main" id="{FAF92A9A-D0D6-47AD-8DFB-CFA0F9A84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5213" r="2982" b="2654"/>
          <a:stretch/>
        </p:blipFill>
        <p:spPr bwMode="auto">
          <a:xfrm>
            <a:off x="1844842" y="481263"/>
            <a:ext cx="8550442" cy="60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5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 description available.">
            <a:extLst>
              <a:ext uri="{FF2B5EF4-FFF2-40B4-BE49-F238E27FC236}">
                <a16:creationId xmlns:a16="http://schemas.microsoft.com/office/drawing/2014/main" id="{59EA772A-F3CF-41DD-A89C-BF626869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90" y="356987"/>
            <a:ext cx="8438147" cy="61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9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 description available.">
            <a:extLst>
              <a:ext uri="{FF2B5EF4-FFF2-40B4-BE49-F238E27FC236}">
                <a16:creationId xmlns:a16="http://schemas.microsoft.com/office/drawing/2014/main" id="{253018FB-B4BC-49B3-A324-02D4598D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1194" y="-899042"/>
            <a:ext cx="6249613" cy="86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6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 description available.">
            <a:extLst>
              <a:ext uri="{FF2B5EF4-FFF2-40B4-BE49-F238E27FC236}">
                <a16:creationId xmlns:a16="http://schemas.microsoft.com/office/drawing/2014/main" id="{A93EE9DA-25C6-402E-89BF-13CFB7B04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6154" r="4561" b="4596"/>
          <a:stretch/>
        </p:blipFill>
        <p:spPr bwMode="auto">
          <a:xfrm>
            <a:off x="2181725" y="497305"/>
            <a:ext cx="8069179" cy="59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0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 description available.">
            <a:extLst>
              <a:ext uri="{FF2B5EF4-FFF2-40B4-BE49-F238E27FC236}">
                <a16:creationId xmlns:a16="http://schemas.microsoft.com/office/drawing/2014/main" id="{EB92B45B-FEA9-44E0-86CB-D084E5A01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3635" r="3684" b="5240"/>
          <a:stretch/>
        </p:blipFill>
        <p:spPr bwMode="auto">
          <a:xfrm>
            <a:off x="1973179" y="417095"/>
            <a:ext cx="8357938" cy="5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0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 description available.">
            <a:extLst>
              <a:ext uri="{FF2B5EF4-FFF2-40B4-BE49-F238E27FC236}">
                <a16:creationId xmlns:a16="http://schemas.microsoft.com/office/drawing/2014/main" id="{94BC765D-CD06-48A6-B127-1ECE38E6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5429" r="4550" b="3684"/>
          <a:stretch/>
        </p:blipFill>
        <p:spPr bwMode="auto">
          <a:xfrm rot="5400000">
            <a:off x="2982739" y="-448087"/>
            <a:ext cx="5504625" cy="75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8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 description available.">
            <a:extLst>
              <a:ext uri="{FF2B5EF4-FFF2-40B4-BE49-F238E27FC236}">
                <a16:creationId xmlns:a16="http://schemas.microsoft.com/office/drawing/2014/main" id="{914FFF86-38D3-4FF5-A165-2B2E80938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10134" r="11404" b="7108"/>
          <a:stretch/>
        </p:blipFill>
        <p:spPr bwMode="auto">
          <a:xfrm>
            <a:off x="1892968" y="786062"/>
            <a:ext cx="7732295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8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 description available.">
            <a:extLst>
              <a:ext uri="{FF2B5EF4-FFF2-40B4-BE49-F238E27FC236}">
                <a16:creationId xmlns:a16="http://schemas.microsoft.com/office/drawing/2014/main" id="{C5977776-4F47-434A-BDE1-CC2461570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10915"/>
          <a:stretch/>
        </p:blipFill>
        <p:spPr bwMode="auto">
          <a:xfrm rot="5400000">
            <a:off x="3239445" y="-316352"/>
            <a:ext cx="5791782" cy="78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 description available.">
            <a:extLst>
              <a:ext uri="{FF2B5EF4-FFF2-40B4-BE49-F238E27FC236}">
                <a16:creationId xmlns:a16="http://schemas.microsoft.com/office/drawing/2014/main" id="{4C861A5D-3EA1-4D7B-A3EA-906655B5A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5310" r="5274" b="7205"/>
          <a:stretch/>
        </p:blipFill>
        <p:spPr bwMode="auto">
          <a:xfrm rot="5400000">
            <a:off x="2996336" y="-557464"/>
            <a:ext cx="5862446" cy="79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 description available.">
            <a:extLst>
              <a:ext uri="{FF2B5EF4-FFF2-40B4-BE49-F238E27FC236}">
                <a16:creationId xmlns:a16="http://schemas.microsoft.com/office/drawing/2014/main" id="{CB4BC752-2869-431F-8D11-707551166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6492" r="7160" b="7661"/>
          <a:stretch/>
        </p:blipFill>
        <p:spPr bwMode="auto">
          <a:xfrm rot="5400000">
            <a:off x="3101895" y="-517359"/>
            <a:ext cx="5763619" cy="789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4AA731-A474-4850-AA3E-A9611B61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711951"/>
            <a:ext cx="3890626" cy="5886968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Vaikų piešinių </a:t>
            </a:r>
            <a:br>
              <a:rPr lang="lt-LT" dirty="0"/>
            </a:br>
            <a:r>
              <a:rPr lang="lt-LT" dirty="0"/>
              <a:t>parodos </a:t>
            </a:r>
            <a:br>
              <a:rPr lang="lt-LT" dirty="0"/>
            </a:br>
            <a:r>
              <a:rPr lang="lt-LT" dirty="0"/>
              <a:t>„Medžio metai“</a:t>
            </a:r>
            <a:br>
              <a:rPr lang="lt-LT" dirty="0"/>
            </a:br>
            <a:r>
              <a:rPr lang="lt-LT" dirty="0"/>
              <a:t>organizatorės -</a:t>
            </a:r>
            <a:br>
              <a:rPr lang="lt-LT" dirty="0"/>
            </a:br>
            <a:r>
              <a:rPr lang="lt-LT" dirty="0"/>
              <a:t>mokytojos </a:t>
            </a:r>
            <a:br>
              <a:rPr lang="lt-LT" dirty="0"/>
            </a:br>
            <a:r>
              <a:rPr lang="lt-LT" dirty="0"/>
              <a:t>Vita ir Lina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B5F0D7A-C5FB-4AB2-B59F-5816749A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35" y="219626"/>
            <a:ext cx="4784470" cy="63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6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843FE185-A7D0-42F4-9D98-DED855936FDE}"/>
              </a:ext>
            </a:extLst>
          </p:cNvPr>
          <p:cNvSpPr/>
          <p:nvPr/>
        </p:nvSpPr>
        <p:spPr>
          <a:xfrm>
            <a:off x="826898" y="2057218"/>
            <a:ext cx="1044285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6000" dirty="0"/>
              <a:t>O kiek metų tau, tavo artimui....?</a:t>
            </a:r>
          </a:p>
          <a:p>
            <a:pPr algn="ctr"/>
            <a:r>
              <a:rPr lang="lt-LT" sz="6000" dirty="0"/>
              <a:t>Daug ar mažai? </a:t>
            </a:r>
          </a:p>
        </p:txBody>
      </p:sp>
    </p:spTree>
    <p:extLst>
      <p:ext uri="{BB962C8B-B14F-4D97-AF65-F5344CB8AC3E}">
        <p14:creationId xmlns:p14="http://schemas.microsoft.com/office/powerpoint/2010/main" val="84025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F733763-EBDC-4BD7-8B23-F136C150F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4" y="553451"/>
            <a:ext cx="4245330" cy="575109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8F3A2D5-50BF-4E4D-A87D-34BA3D08E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87" y="553452"/>
            <a:ext cx="4318296" cy="5751095"/>
          </a:xfrm>
          <a:prstGeom prst="rect">
            <a:avLst/>
          </a:prstGeom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24F893B4-F267-4A5D-B10D-CBCF11241B69}"/>
              </a:ext>
            </a:extLst>
          </p:cNvPr>
          <p:cNvSpPr/>
          <p:nvPr/>
        </p:nvSpPr>
        <p:spPr>
          <a:xfrm>
            <a:off x="4779414" y="1933694"/>
            <a:ext cx="274613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/>
              <a:t>Meninio ugdymo </a:t>
            </a:r>
          </a:p>
          <a:p>
            <a:r>
              <a:rPr lang="lt-LT" sz="2800" dirty="0"/>
              <a:t>mokytojos Vitos</a:t>
            </a:r>
          </a:p>
          <a:p>
            <a:r>
              <a:rPr lang="lt-LT" sz="2800" dirty="0"/>
              <a:t> darbų paroda </a:t>
            </a:r>
          </a:p>
          <a:p>
            <a:r>
              <a:rPr lang="lt-LT" sz="2800" dirty="0"/>
              <a:t>vasara - ruduo</a:t>
            </a:r>
          </a:p>
        </p:txBody>
      </p:sp>
    </p:spTree>
    <p:extLst>
      <p:ext uri="{BB962C8B-B14F-4D97-AF65-F5344CB8AC3E}">
        <p14:creationId xmlns:p14="http://schemas.microsoft.com/office/powerpoint/2010/main" val="97459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FEAAFB3-1185-4A41-B386-CD59EB866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7" y="247261"/>
            <a:ext cx="2386304" cy="3181739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38DC109-685F-45DA-A4B9-BB241626C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7" y="3503646"/>
            <a:ext cx="2386305" cy="318174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3816810-CCC6-497D-AA61-95D4F4CB8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69" y="130629"/>
            <a:ext cx="4027715" cy="302078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DD7CAC8-3E1B-4978-96C1-DFBE1CB79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07" y="3694926"/>
            <a:ext cx="5512953" cy="299046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FC33379-719E-4E22-97C7-FE3736A60F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052" y="3901364"/>
            <a:ext cx="3181739" cy="2386304"/>
          </a:xfrm>
          <a:prstGeom prst="rect">
            <a:avLst/>
          </a:prstGeom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ABDAA081-4A3A-4625-8C26-3CA0497B8434}"/>
              </a:ext>
            </a:extLst>
          </p:cNvPr>
          <p:cNvSpPr/>
          <p:nvPr/>
        </p:nvSpPr>
        <p:spPr>
          <a:xfrm>
            <a:off x="2973243" y="790770"/>
            <a:ext cx="41446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3600" dirty="0"/>
              <a:t>Muzikos instrumentų</a:t>
            </a:r>
          </a:p>
          <a:p>
            <a:pPr algn="ctr"/>
            <a:r>
              <a:rPr lang="lt-LT" sz="3600" dirty="0"/>
              <a:t> kūrimas </a:t>
            </a:r>
          </a:p>
          <a:p>
            <a:pPr algn="ctr"/>
            <a:r>
              <a:rPr lang="lt-LT" sz="3600" dirty="0"/>
              <a:t>iš antrinių žaliavų </a:t>
            </a:r>
          </a:p>
        </p:txBody>
      </p:sp>
    </p:spTree>
    <p:extLst>
      <p:ext uri="{BB962C8B-B14F-4D97-AF65-F5344CB8AC3E}">
        <p14:creationId xmlns:p14="http://schemas.microsoft.com/office/powerpoint/2010/main" val="297756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BD58256-3A4F-4C26-B5D3-2A59E9659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62" y="3694921"/>
            <a:ext cx="3184850" cy="2388638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B43D3C14-72F2-460C-AC39-EF2A8E094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9" y="97969"/>
            <a:ext cx="2372309" cy="3163079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4CB86B71-0600-4246-B8D9-730AA267C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67" y="3429000"/>
            <a:ext cx="2253343" cy="3004457"/>
          </a:xfrm>
          <a:prstGeom prst="rect">
            <a:avLst/>
          </a:prstGeom>
        </p:spPr>
      </p:pic>
      <p:sp>
        <p:nvSpPr>
          <p:cNvPr id="17" name="AutoShape 8" descr="Pateikiama: „IMG_20191002_120811.jpg“">
            <a:extLst>
              <a:ext uri="{FF2B5EF4-FFF2-40B4-BE49-F238E27FC236}">
                <a16:creationId xmlns:a16="http://schemas.microsoft.com/office/drawing/2014/main" id="{924C3808-9506-46BF-95B7-E4DAEFFB7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64DDF98D-09B8-4EF7-A322-DAFA26D89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7" y="97968"/>
            <a:ext cx="2372309" cy="316307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84E6F2C-B709-4CC0-ACD7-767F23911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526"/>
            <a:ext cx="5238931" cy="5238931"/>
          </a:xfrm>
          <a:prstGeom prst="rect">
            <a:avLst/>
          </a:prstGeom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D23F6A85-5476-45FA-9DE7-B13E0D23645B}"/>
              </a:ext>
            </a:extLst>
          </p:cNvPr>
          <p:cNvSpPr/>
          <p:nvPr/>
        </p:nvSpPr>
        <p:spPr>
          <a:xfrm>
            <a:off x="526113" y="131304"/>
            <a:ext cx="36211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dirty="0"/>
              <a:t>,,Kamštelių vajus“ </a:t>
            </a:r>
          </a:p>
          <a:p>
            <a:r>
              <a:rPr lang="lt-LT" sz="3200" dirty="0"/>
              <a:t>6 metus dalyvavome</a:t>
            </a:r>
          </a:p>
        </p:txBody>
      </p:sp>
    </p:spTree>
    <p:extLst>
      <p:ext uri="{BB962C8B-B14F-4D97-AF65-F5344CB8AC3E}">
        <p14:creationId xmlns:p14="http://schemas.microsoft.com/office/powerpoint/2010/main" val="258955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388038EC-8718-45A9-83C3-351E22C05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b="9091"/>
          <a:stretch/>
        </p:blipFill>
        <p:spPr bwMode="auto">
          <a:xfrm rot="5400000">
            <a:off x="2862220" y="-693821"/>
            <a:ext cx="6467560" cy="82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7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o description available.">
            <a:extLst>
              <a:ext uri="{FF2B5EF4-FFF2-40B4-BE49-F238E27FC236}">
                <a16:creationId xmlns:a16="http://schemas.microsoft.com/office/drawing/2014/main" id="{5128E71C-BB93-4A2B-A193-6ACCDD2A1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0526" r="3859" b="3275"/>
          <a:stretch/>
        </p:blipFill>
        <p:spPr bwMode="auto">
          <a:xfrm>
            <a:off x="1336106" y="216204"/>
            <a:ext cx="9032445" cy="64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C7776EEB-0A28-4358-8555-27157AE8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16" y="280737"/>
            <a:ext cx="8395368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5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70AED4B5-AD38-460E-BDBD-480241AF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9451" y="-659731"/>
            <a:ext cx="6133097" cy="81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0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0387C050-E192-46B4-AADA-648B149EF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t="3978" r="11205" b="4795"/>
          <a:stretch/>
        </p:blipFill>
        <p:spPr bwMode="auto">
          <a:xfrm rot="5400000">
            <a:off x="3339278" y="-788582"/>
            <a:ext cx="5826268" cy="85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1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id="{4DF49787-927E-4B0C-A2B7-782496B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320892"/>
            <a:ext cx="8357937" cy="62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1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id="{CB27E9EE-FDB6-4082-9CF2-F2930B2D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"/>
          <a:stretch/>
        </p:blipFill>
        <p:spPr bwMode="auto">
          <a:xfrm>
            <a:off x="1524000" y="190500"/>
            <a:ext cx="9144000" cy="61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5810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64</Words>
  <Application>Microsoft Office PowerPoint</Application>
  <PresentationFormat>Plačiaekranė</PresentationFormat>
  <Paragraphs>15</Paragraphs>
  <Slides>23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„Office“ tema</vt:lpstr>
      <vt:lpstr>Mes, medžiai ir metai</vt:lpstr>
      <vt:lpstr>Vaikų piešinių  parodos  „Medžio metai“ organizatorės - mokytojos  Vita ir Lina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Ramunė</dc:creator>
  <cp:lastModifiedBy>Ramunė</cp:lastModifiedBy>
  <cp:revision>27</cp:revision>
  <dcterms:created xsi:type="dcterms:W3CDTF">2021-10-21T20:57:13Z</dcterms:created>
  <dcterms:modified xsi:type="dcterms:W3CDTF">2021-11-23T08:51:00Z</dcterms:modified>
</cp:coreProperties>
</file>