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1" y="-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144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899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808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551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503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691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3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69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799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89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697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PREZENTACIJOS PAVADINIMAS 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2708920"/>
            <a:ext cx="3168352" cy="2594719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PREZENTACIJOS PAVADINIMAS 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Pavadinimas – „Arial Bold“ 18 pt</a:t>
            </a:r>
            <a:endParaRPr lang="lt-LT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99381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Skaidrė tik su tekstu, šviesus fonas</a:t>
            </a:r>
          </a:p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Potemė – „Arial Bold“ 18 pt</a:t>
            </a: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Pavadinimas – „Arial Bold“ 18 pt</a:t>
            </a:r>
            <a:endParaRPr lang="lt-LT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99381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Skaidrė su tekstu ir fotografijomis, šviesus fonas</a:t>
            </a:r>
          </a:p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Potemė – „Arial Bold“ 18 pt</a:t>
            </a: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:\! Ugne L\ViLniaus ivaizdis\shutterstock_81017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0" y="4293096"/>
            <a:ext cx="2953789" cy="196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! Ugne L\ViLniaus ivaizdis\shutterstock_143375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81" y="4293096"/>
            <a:ext cx="2942939" cy="19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SKIRTUKAS SU </a:t>
            </a: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BORDINIU </a:t>
            </a: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FONU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PAVADINIMAS „ARIAL BOLD“ 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SKIRTUKAS SU FOTOGRAFIJA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PAVADINIMAS „ARIAL BOLD“28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:\! Ugne L\ViLniaus ivaizdis\PPT_karu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19675"/>
            <a:ext cx="45751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! Ugne L\ViLniaus ivaizdis\PPT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50" y="616878"/>
            <a:ext cx="9334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108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PREZENTACIJOS PAVADINIMAS 28 pt</vt:lpstr>
      <vt:lpstr>PREZENTACIJOS PAVADINIMAS  28 pt</vt:lpstr>
      <vt:lpstr>Pavadinimas – „Arial Bold“ 18 pt</vt:lpstr>
      <vt:lpstr>Pavadinimas – „Arial Bold“ 18 pt</vt:lpstr>
      <vt:lpstr>SKIRTUKAS SU BORDINIU FONU TEMOS PAVADINIMAS „ARIAL BOLD“ 28 pt</vt:lpstr>
      <vt:lpstr>SKIRTUKAS SU FOTOGRAFIJA TEMOS PAVADINIMAS „ARIAL BOLD“28 pt</vt:lpstr>
    </vt:vector>
  </TitlesOfParts>
  <Company>Lukrecijos reklama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2014-03-04T16:12:36Z</dcterms:created>
  <dcterms:modified xsi:type="dcterms:W3CDTF">2014-05-22T11:26:31Z</dcterms:modified>
</cp:coreProperties>
</file>