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2" r:id="rId7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41" y="-57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2014.03.04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7144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2014.03.04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38993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2014.03.04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9808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2014.03.04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85515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2014.03.04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3503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2014.03.04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76918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2014.03.04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2529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2014.03.04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913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2014.03.04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96904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2014.03.04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3799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FA0-4F0D-4E9D-B4A7-154898204CDD}" type="datetimeFigureOut">
              <a:rPr lang="lt-LT" smtClean="0"/>
              <a:t>2014.03.04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98964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CCFA0-4F0D-4E9D-B4A7-154898204CDD}" type="datetimeFigureOut">
              <a:rPr lang="lt-LT" smtClean="0"/>
              <a:t>2014.03.04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7571F-5CAD-4588-97CF-4266FB34AE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5697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PREZENTACIJOS PAVADINIMAS 28 pt</a:t>
            </a:r>
            <a:endParaRPr lang="lt-L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01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7824" y="2708920"/>
            <a:ext cx="3168352" cy="2594719"/>
          </a:xfrm>
        </p:spPr>
        <p:txBody>
          <a:bodyPr>
            <a:normAutofit/>
          </a:bodyPr>
          <a:lstStyle/>
          <a:p>
            <a:r>
              <a:rPr lang="lt-L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PREZENTACIJOS PAVADINIMAS </a:t>
            </a:r>
            <a:br>
              <a:rPr lang="lt-L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pt</a:t>
            </a:r>
            <a:endParaRPr lang="lt-L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18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920880" cy="1152128"/>
          </a:xfrm>
        </p:spPr>
        <p:txBody>
          <a:bodyPr>
            <a:normAutofit/>
          </a:bodyPr>
          <a:lstStyle/>
          <a:p>
            <a:pPr algn="l"/>
            <a:r>
              <a:rPr lang="lt-L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Pavadinimas – „Arial Bold“ 18 pt</a:t>
            </a:r>
            <a:endParaRPr lang="lt-LT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999381"/>
            <a:ext cx="79208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Skaidrė tik su tekstu, šviesus fonas</a:t>
            </a:r>
          </a:p>
          <a:p>
            <a:pPr marL="0" indent="0">
              <a:buNone/>
            </a:pPr>
            <a:r>
              <a:rPr lang="lt-L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Potemė – „Arial Bold“ 18 pt</a:t>
            </a:r>
          </a:p>
          <a:p>
            <a:endParaRPr lang="lt-L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Tekstas „Arial“ 14 pt</a:t>
            </a:r>
          </a:p>
          <a:p>
            <a:r>
              <a:rPr lang="lt-L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Tekstas „Arial“ 14 pt</a:t>
            </a:r>
          </a:p>
          <a:p>
            <a:r>
              <a:rPr lang="lt-L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Tekstas „Arial“ 14 pt</a:t>
            </a:r>
          </a:p>
          <a:p>
            <a:r>
              <a:rPr lang="lt-L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Tekstas „Arial“ 14 pt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71600" y="1484784"/>
            <a:ext cx="648072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85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7920880" cy="1152128"/>
          </a:xfrm>
        </p:spPr>
        <p:txBody>
          <a:bodyPr>
            <a:normAutofit/>
          </a:bodyPr>
          <a:lstStyle/>
          <a:p>
            <a:pPr algn="l"/>
            <a:r>
              <a:rPr lang="lt-LT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Pavadinimas – „Arial Bold“ 18 pt</a:t>
            </a:r>
            <a:endParaRPr lang="lt-LT" sz="1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999381"/>
            <a:ext cx="79208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Skaidrė su tekstu ir fotografijomis, šviesus fonas</a:t>
            </a:r>
          </a:p>
          <a:p>
            <a:pPr marL="0" indent="0">
              <a:buNone/>
            </a:pPr>
            <a:r>
              <a:rPr lang="lt-L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Potemė – „Arial Bold“ 18 pt</a:t>
            </a:r>
          </a:p>
          <a:p>
            <a:endParaRPr lang="lt-LT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Tekstas „Arial“ 14 pt</a:t>
            </a:r>
          </a:p>
          <a:p>
            <a:r>
              <a:rPr lang="lt-L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Tekstas „Arial“ 14 pt</a:t>
            </a:r>
          </a:p>
          <a:p>
            <a:r>
              <a:rPr lang="lt-L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Tekstas „Arial“ 14 pt</a:t>
            </a:r>
          </a:p>
          <a:p>
            <a:r>
              <a:rPr lang="lt-LT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Tekstas „Arial“ 14 pt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71600" y="1484784"/>
            <a:ext cx="648072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E:\! Ugne L\ViLniaus ivaizdis\shutterstock_810174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00" y="4293096"/>
            <a:ext cx="2953789" cy="196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! Ugne L\ViLniaus ivaizdis\shutterstock_1433759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381" y="4293096"/>
            <a:ext cx="2942939" cy="196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90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SKIRTUKAS SU RAUDONU FONU</a:t>
            </a:r>
            <a:br>
              <a:rPr lang="lt-L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TEMOS PAVADINIMAS „ARIAL BOLD“ 28 pt</a:t>
            </a:r>
            <a:endParaRPr lang="lt-L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26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SKIRTUKAS SU FOTOGRAFIJA</a:t>
            </a:r>
            <a:br>
              <a:rPr lang="lt-L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t-L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TEMOS PAVADINIMAS „ARIAL BOLD“28 pt</a:t>
            </a:r>
            <a:endParaRPr lang="lt-L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E:\! Ugne L\ViLniaus ivaizdis\PPT_karun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019675"/>
            <a:ext cx="457517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! Ugne L\ViLniaus ivaizdis\PPT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750" y="616878"/>
            <a:ext cx="93345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77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108</Words>
  <Application>Microsoft Office PowerPoint</Application>
  <PresentationFormat>On-screen Show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PREZENTACIJOS PAVADINIMAS 28 pt</vt:lpstr>
      <vt:lpstr>PREZENTACIJOS PAVADINIMAS  28 pt</vt:lpstr>
      <vt:lpstr>Pavadinimas – „Arial Bold“ 18 pt</vt:lpstr>
      <vt:lpstr>Pavadinimas – „Arial Bold“ 18 pt</vt:lpstr>
      <vt:lpstr>SKIRTUKAS SU RAUDONU FONU TEMOS PAVADINIMAS „ARIAL BOLD“ 28 pt</vt:lpstr>
      <vt:lpstr>SKIRTUKAS SU FOTOGRAFIJA TEMOS PAVADINIMAS „ARIAL BOLD“28 pt</vt:lpstr>
    </vt:vector>
  </TitlesOfParts>
  <Company>Lukrecijos reklama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</cp:revision>
  <dcterms:created xsi:type="dcterms:W3CDTF">2014-03-04T16:12:36Z</dcterms:created>
  <dcterms:modified xsi:type="dcterms:W3CDTF">2014-03-05T08:35:43Z</dcterms:modified>
</cp:coreProperties>
</file>