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8DA"/>
    <a:srgbClr val="ED1C24"/>
    <a:srgbClr val="C12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23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334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021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295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811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380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0830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078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804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671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3983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943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996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Pentagon 1">
            <a:extLst>
              <a:ext uri="{FF2B5EF4-FFF2-40B4-BE49-F238E27FC236}">
                <a16:creationId xmlns:a16="http://schemas.microsoft.com/office/drawing/2014/main" id="{90FBFFA1-1F0A-2ABF-DBE4-60204006C4FB}"/>
              </a:ext>
            </a:extLst>
          </p:cNvPr>
          <p:cNvSpPr/>
          <p:nvPr/>
        </p:nvSpPr>
        <p:spPr>
          <a:xfrm>
            <a:off x="619245" y="2671045"/>
            <a:ext cx="6383438" cy="838608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1606A5-1E5F-C1ED-AFAD-10D71CBFA1C8}"/>
              </a:ext>
            </a:extLst>
          </p:cNvPr>
          <p:cNvSpPr/>
          <p:nvPr/>
        </p:nvSpPr>
        <p:spPr>
          <a:xfrm>
            <a:off x="619246" y="3743376"/>
            <a:ext cx="6383438" cy="2340183"/>
          </a:xfrm>
          <a:prstGeom prst="rect">
            <a:avLst/>
          </a:prstGeom>
          <a:noFill/>
          <a:ln w="19050">
            <a:solidFill>
              <a:srgbClr val="C12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4C23B-5B8A-8778-CE71-A566A3F8E461}"/>
              </a:ext>
            </a:extLst>
          </p:cNvPr>
          <p:cNvSpPr txBox="1"/>
          <p:nvPr/>
        </p:nvSpPr>
        <p:spPr>
          <a:xfrm>
            <a:off x="994473" y="4177299"/>
            <a:ext cx="615346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Sprendimo motyvai:</a:t>
            </a:r>
            <a:b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lt-LT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80000" indent="-180000">
              <a:buClr>
                <a:srgbClr val="C1272D"/>
              </a:buClr>
              <a:buFont typeface="Arial" panose="020B0604020202020204" pitchFamily="34" charset="0"/>
              <a:buChar char="•"/>
            </a:pPr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Motyvai </a:t>
            </a:r>
            <a:endParaRPr lang="lt-LT" sz="1200" dirty="0">
              <a:solidFill>
                <a:srgbClr val="ED1C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700F3-8327-CE89-AF20-8495A1E4FB8A}"/>
              </a:ext>
            </a:extLst>
          </p:cNvPr>
          <p:cNvSpPr txBox="1"/>
          <p:nvPr/>
        </p:nvSpPr>
        <p:spPr>
          <a:xfrm>
            <a:off x="567159" y="7279006"/>
            <a:ext cx="6290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Jei turite klausimų ar pastebėjimų dėl šių želdinių, galite kreiptis į Vilniaus miesto savivaldybės administracijos Miesto tvarkymo ir aplinkos apsaugos skyriaus Aplinkos apsaugos ir želdinių tvarkymo poskyrį:</a:t>
            </a:r>
            <a:b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el. p. </a:t>
            </a:r>
            <a:r>
              <a:rPr lang="lt-LT" sz="1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savivaldybe@vilnius.lt</a:t>
            </a:r>
            <a: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tel. +370 5 211 2000.</a:t>
            </a:r>
          </a:p>
          <a:p>
            <a:endParaRPr lang="lt-LT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CD040E73-AD9A-7205-5E77-BC317198B4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314" y="8255118"/>
            <a:ext cx="1525830" cy="152583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04BA03-D592-1CCD-BC88-13A96D407E38}"/>
              </a:ext>
            </a:extLst>
          </p:cNvPr>
          <p:cNvSpPr txBox="1"/>
          <p:nvPr/>
        </p:nvSpPr>
        <p:spPr>
          <a:xfrm>
            <a:off x="764498" y="9910207"/>
            <a:ext cx="6153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Daugiau informacijos: </a:t>
            </a:r>
            <a:b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vilnius.lt</a:t>
            </a:r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/lt/savivaldybe/miesto-ukis-ir-transportas/</a:t>
            </a:r>
          </a:p>
          <a:p>
            <a:pPr algn="ctr"/>
            <a:endParaRPr lang="lt-LT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D57D3-DD2F-FE6C-D7B1-1BE515CAA2D4}"/>
              </a:ext>
            </a:extLst>
          </p:cNvPr>
          <p:cNvSpPr txBox="1"/>
          <p:nvPr/>
        </p:nvSpPr>
        <p:spPr>
          <a:xfrm>
            <a:off x="994473" y="2881785"/>
            <a:ext cx="6153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 m. XXX X d.</a:t>
            </a:r>
            <a:br>
              <a:rPr lang="lt-LT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šioje teritorijoje planuojama šalinti šiuos želdinius:</a:t>
            </a:r>
            <a:endParaRPr lang="lt-L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6B7728-B483-4642-2708-FE31A83A1509}"/>
              </a:ext>
            </a:extLst>
          </p:cNvPr>
          <p:cNvSpPr txBox="1"/>
          <p:nvPr/>
        </p:nvSpPr>
        <p:spPr>
          <a:xfrm>
            <a:off x="810037" y="1880939"/>
            <a:ext cx="609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rgbClr val="C127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PRANEŠIMAS</a:t>
            </a:r>
          </a:p>
          <a:p>
            <a:pPr algn="ctr"/>
            <a:r>
              <a:rPr lang="lt-LT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DĖL ŽELDINIŲ ŠALINIMO</a:t>
            </a:r>
          </a:p>
        </p:txBody>
      </p:sp>
      <p:pic>
        <p:nvPicPr>
          <p:cNvPr id="8" name="Picture 7" descr="A red and black logo&#10;&#10;Description automatically generated">
            <a:extLst>
              <a:ext uri="{FF2B5EF4-FFF2-40B4-BE49-F238E27FC236}">
                <a16:creationId xmlns:a16="http://schemas.microsoft.com/office/drawing/2014/main" id="{E060E79A-3676-2E44-F0F6-69D04CE730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689" y="693186"/>
            <a:ext cx="950991" cy="795243"/>
          </a:xfrm>
          <a:prstGeom prst="rect">
            <a:avLst/>
          </a:prstGeom>
        </p:spPr>
      </p:pic>
      <p:sp>
        <p:nvSpPr>
          <p:cNvPr id="10" name="Arrow: Pentagon 1">
            <a:extLst>
              <a:ext uri="{FF2B5EF4-FFF2-40B4-BE49-F238E27FC236}">
                <a16:creationId xmlns:a16="http://schemas.microsoft.com/office/drawing/2014/main" id="{34B5D362-C134-3352-535E-696D64F6BDB4}"/>
              </a:ext>
            </a:extLst>
          </p:cNvPr>
          <p:cNvSpPr/>
          <p:nvPr/>
        </p:nvSpPr>
        <p:spPr>
          <a:xfrm>
            <a:off x="622350" y="6313097"/>
            <a:ext cx="6383438" cy="838608"/>
          </a:xfrm>
          <a:prstGeom prst="homePlate">
            <a:avLst/>
          </a:prstGeom>
          <a:solidFill>
            <a:srgbClr val="FCD8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2D187F-0133-0F97-11BE-8C665F933B00}"/>
              </a:ext>
            </a:extLst>
          </p:cNvPr>
          <p:cNvSpPr txBox="1"/>
          <p:nvPr/>
        </p:nvSpPr>
        <p:spPr>
          <a:xfrm>
            <a:off x="994473" y="6403973"/>
            <a:ext cx="5608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 m. XXX X d., XXX vietoje </a:t>
            </a:r>
            <a:r>
              <a:rPr lang="lt-L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organizuojamas susitikimas su gyventojais, kuriame pristatysime sprendinius ir atsakysime į klausimus. Kviečiame pokalbiui!</a:t>
            </a:r>
          </a:p>
          <a:p>
            <a:r>
              <a:rPr lang="lt-L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Dėl susitikimo kreiptis </a:t>
            </a:r>
            <a:r>
              <a:rPr lang="lt-LT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XXX kontaktais.</a:t>
            </a:r>
            <a:r>
              <a:rPr lang="lt-L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lt-L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56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</TotalTime>
  <Words>117</Words>
  <Application>Microsoft Office PowerPoint</Application>
  <PresentationFormat>Pasirinktinai</PresentationFormat>
  <Paragraphs>9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Justyna T</dc:creator>
  <cp:lastModifiedBy>Gintarė Pažarskė</cp:lastModifiedBy>
  <cp:revision>6</cp:revision>
  <dcterms:created xsi:type="dcterms:W3CDTF">2023-11-28T09:38:24Z</dcterms:created>
  <dcterms:modified xsi:type="dcterms:W3CDTF">2023-12-08T14:12:18Z</dcterms:modified>
</cp:coreProperties>
</file>