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0"/>
    <p:sldMasterId id="2147483713" r:id="rId31"/>
  </p:sldMasterIdLst>
  <p:notesMasterIdLst>
    <p:notesMasterId r:id="rId59"/>
  </p:notesMasterIdLst>
  <p:sldIdLst>
    <p:sldId id="325" r:id="rId32"/>
    <p:sldId id="275" r:id="rId33"/>
    <p:sldId id="257" r:id="rId34"/>
    <p:sldId id="288" r:id="rId35"/>
    <p:sldId id="289" r:id="rId36"/>
    <p:sldId id="322" r:id="rId37"/>
    <p:sldId id="317" r:id="rId38"/>
    <p:sldId id="327" r:id="rId39"/>
    <p:sldId id="296" r:id="rId40"/>
    <p:sldId id="316" r:id="rId41"/>
    <p:sldId id="319" r:id="rId42"/>
    <p:sldId id="324" r:id="rId43"/>
    <p:sldId id="293" r:id="rId44"/>
    <p:sldId id="294" r:id="rId45"/>
    <p:sldId id="310" r:id="rId46"/>
    <p:sldId id="328" r:id="rId47"/>
    <p:sldId id="329" r:id="rId48"/>
    <p:sldId id="295" r:id="rId49"/>
    <p:sldId id="298" r:id="rId50"/>
    <p:sldId id="299" r:id="rId51"/>
    <p:sldId id="302" r:id="rId52"/>
    <p:sldId id="315" r:id="rId53"/>
    <p:sldId id="304" r:id="rId54"/>
    <p:sldId id="312" r:id="rId55"/>
    <p:sldId id="308" r:id="rId56"/>
    <p:sldId id="309" r:id="rId57"/>
    <p:sldId id="32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40" autoAdjust="0"/>
    <p:restoredTop sz="84331" autoAdjust="0"/>
  </p:normalViewPr>
  <p:slideViewPr>
    <p:cSldViewPr>
      <p:cViewPr varScale="1">
        <p:scale>
          <a:sx n="73" d="100"/>
          <a:sy n="73" d="100"/>
        </p:scale>
        <p:origin x="11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5" Type="http://schemas.openxmlformats.org/officeDocument/2006/relationships/customXml" Target="../customXml/item5.xml"/><Relationship Id="rId61" Type="http://schemas.openxmlformats.org/officeDocument/2006/relationships/viewProps" Target="view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1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customXml" Target="../customXml/item10.xml"/><Relationship Id="rId31" Type="http://schemas.openxmlformats.org/officeDocument/2006/relationships/slideMaster" Target="slideMasters/slideMaster2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AC6F-4C1E-4AA0-9830-3BBE5F133341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05A2-2F60-4977-84C1-26CC922BF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customXml" Target="../../customXml/item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customXml" Target="../../customXml/item29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customXml" Target="../../customXml/item21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4.png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11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9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1.png"/><Relationship Id="rId2" Type="http://schemas.openxmlformats.org/officeDocument/2006/relationships/tags" Target="../tags/tag29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26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9.pn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1.png"/><Relationship Id="rId2" Type="http://schemas.openxmlformats.org/officeDocument/2006/relationships/tags" Target="../tags/tag39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5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9.pn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5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4.png"/><Relationship Id="rId2" Type="http://schemas.openxmlformats.org/officeDocument/2006/relationships/tags" Target="../tags/tag49.xml"/><Relationship Id="rId1" Type="http://schemas.openxmlformats.org/officeDocument/2006/relationships/customXml" Target="../../customXml/item19.xml"/><Relationship Id="rId6" Type="http://schemas.openxmlformats.org/officeDocument/2006/relationships/tags" Target="../tags/tag53.xml"/><Relationship Id="rId11" Type="http://schemas.openxmlformats.org/officeDocument/2006/relationships/image" Target="../media/image3.png"/><Relationship Id="rId5" Type="http://schemas.openxmlformats.org/officeDocument/2006/relationships/tags" Target="../tags/tag5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4.png"/><Relationship Id="rId2" Type="http://schemas.openxmlformats.org/officeDocument/2006/relationships/tags" Target="../tags/tag57.xml"/><Relationship Id="rId1" Type="http://schemas.openxmlformats.org/officeDocument/2006/relationships/customXml" Target="../../customXml/item10.xml"/><Relationship Id="rId6" Type="http://schemas.openxmlformats.org/officeDocument/2006/relationships/tags" Target="../tags/tag61.xml"/><Relationship Id="rId11" Type="http://schemas.openxmlformats.org/officeDocument/2006/relationships/image" Target="../media/image3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6.xml"/><Relationship Id="rId7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customXml" Target="../../customXml/item22.xml"/><Relationship Id="rId6" Type="http://schemas.openxmlformats.org/officeDocument/2006/relationships/tags" Target="../tags/tag73.xml"/><Relationship Id="rId11" Type="http://schemas.openxmlformats.org/officeDocument/2006/relationships/image" Target="../media/image5.png"/><Relationship Id="rId5" Type="http://schemas.openxmlformats.org/officeDocument/2006/relationships/tags" Target="../tags/tag72.xml"/><Relationship Id="rId10" Type="http://schemas.openxmlformats.org/officeDocument/2006/relationships/image" Target="../media/image4.png"/><Relationship Id="rId4" Type="http://schemas.openxmlformats.org/officeDocument/2006/relationships/tags" Target="../tags/tag71.xml"/><Relationship Id="rId9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image" Target="../media/image3.png"/><Relationship Id="rId2" Type="http://schemas.openxmlformats.org/officeDocument/2006/relationships/tags" Target="../tags/tag75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customXml" Target="../../customXml/item2.xml"/><Relationship Id="rId6" Type="http://schemas.openxmlformats.org/officeDocument/2006/relationships/tags" Target="../tags/tag83.xml"/><Relationship Id="rId11" Type="http://schemas.openxmlformats.org/officeDocument/2006/relationships/image" Target="../media/image5.png"/><Relationship Id="rId5" Type="http://schemas.openxmlformats.org/officeDocument/2006/relationships/tags" Target="../tags/tag82.xml"/><Relationship Id="rId10" Type="http://schemas.openxmlformats.org/officeDocument/2006/relationships/image" Target="../media/image4.png"/><Relationship Id="rId4" Type="http://schemas.openxmlformats.org/officeDocument/2006/relationships/tags" Target="../tags/tag81.xml"/><Relationship Id="rId9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customXml" Target="../../customXml/item7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image" Target="../media/image3.png"/><Relationship Id="rId2" Type="http://schemas.openxmlformats.org/officeDocument/2006/relationships/tags" Target="../tags/tag86.xml"/><Relationship Id="rId1" Type="http://schemas.openxmlformats.org/officeDocument/2006/relationships/customXml" Target="../../customXml/item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customXml" Target="../../customXml/item6.xml"/><Relationship Id="rId6" Type="http://schemas.openxmlformats.org/officeDocument/2006/relationships/tags" Target="../tags/tag94.xml"/><Relationship Id="rId11" Type="http://schemas.openxmlformats.org/officeDocument/2006/relationships/image" Target="../media/image5.png"/><Relationship Id="rId5" Type="http://schemas.openxmlformats.org/officeDocument/2006/relationships/tags" Target="../tags/tag93.xml"/><Relationship Id="rId10" Type="http://schemas.openxmlformats.org/officeDocument/2006/relationships/image" Target="../media/image4.png"/><Relationship Id="rId4" Type="http://schemas.openxmlformats.org/officeDocument/2006/relationships/tags" Target="../tags/tag92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customXml" Target="../../customXml/item8.xml"/><Relationship Id="rId6" Type="http://schemas.openxmlformats.org/officeDocument/2006/relationships/tags" Target="../tags/tag101.xml"/><Relationship Id="rId11" Type="http://schemas.openxmlformats.org/officeDocument/2006/relationships/image" Target="../media/image5.png"/><Relationship Id="rId5" Type="http://schemas.openxmlformats.org/officeDocument/2006/relationships/tags" Target="../tags/tag100.xml"/><Relationship Id="rId10" Type="http://schemas.openxmlformats.org/officeDocument/2006/relationships/image" Target="../media/image4.png"/><Relationship Id="rId4" Type="http://schemas.openxmlformats.org/officeDocument/2006/relationships/tags" Target="../tags/tag99.xml"/><Relationship Id="rId9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7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Master" Target="../slideMasters/slideMaster2.xml"/><Relationship Id="rId17" Type="http://schemas.openxmlformats.org/officeDocument/2006/relationships/image" Target="../media/image11.png"/><Relationship Id="rId2" Type="http://schemas.openxmlformats.org/officeDocument/2006/relationships/tags" Target="../tags/tag104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17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image" Target="../media/image9.png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customXml" Target="../../customXml/item3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7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Master" Target="../slideMasters/slideMaster2.xml"/><Relationship Id="rId17" Type="http://schemas.openxmlformats.org/officeDocument/2006/relationships/image" Target="../media/image11.png"/><Relationship Id="rId2" Type="http://schemas.openxmlformats.org/officeDocument/2006/relationships/tags" Target="../tags/tag115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15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9.png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5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4.png"/><Relationship Id="rId2" Type="http://schemas.openxmlformats.org/officeDocument/2006/relationships/tags" Target="../tags/tag125.xml"/><Relationship Id="rId1" Type="http://schemas.openxmlformats.org/officeDocument/2006/relationships/customXml" Target="../../customXml/item24.xml"/><Relationship Id="rId6" Type="http://schemas.openxmlformats.org/officeDocument/2006/relationships/tags" Target="../tags/tag129.xml"/><Relationship Id="rId11" Type="http://schemas.openxmlformats.org/officeDocument/2006/relationships/image" Target="../media/image3.png"/><Relationship Id="rId5" Type="http://schemas.openxmlformats.org/officeDocument/2006/relationships/tags" Target="../tags/tag12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7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2.xml"/><Relationship Id="rId17" Type="http://schemas.openxmlformats.org/officeDocument/2006/relationships/image" Target="../media/image11.png"/><Relationship Id="rId2" Type="http://schemas.openxmlformats.org/officeDocument/2006/relationships/tags" Target="../tags/tag133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27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9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4.xml"/><Relationship Id="rId7" Type="http://schemas.openxmlformats.org/officeDocument/2006/relationships/image" Target="../media/image3.png"/><Relationship Id="rId2" Type="http://schemas.openxmlformats.org/officeDocument/2006/relationships/tags" Target="../tags/tag143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8.xml"/><Relationship Id="rId7" Type="http://schemas.openxmlformats.org/officeDocument/2006/relationships/image" Target="../media/image3.png"/><Relationship Id="rId2" Type="http://schemas.openxmlformats.org/officeDocument/2006/relationships/tags" Target="../tags/tag147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2.xml"/><Relationship Id="rId7" Type="http://schemas.openxmlformats.org/officeDocument/2006/relationships/image" Target="../media/image3.png"/><Relationship Id="rId2" Type="http://schemas.openxmlformats.org/officeDocument/2006/relationships/tags" Target="../tags/tag151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6.xml"/><Relationship Id="rId7" Type="http://schemas.openxmlformats.org/officeDocument/2006/relationships/image" Target="../media/image3.png"/><Relationship Id="rId2" Type="http://schemas.openxmlformats.org/officeDocument/2006/relationships/tags" Target="../tags/tag155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4906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2675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586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0707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0597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461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6064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660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634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1949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08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72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3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30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6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7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79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95233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63683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64838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03768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64467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60085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8729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19582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30062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9553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78770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86297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60800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10917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41087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644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2028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67049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6151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  <p:sldLayoutId id="2147483704" r:id="rId14"/>
    <p:sldLayoutId id="2147483705" r:id="rId15"/>
    <p:sldLayoutId id="2147483707" r:id="rId16"/>
    <p:sldLayoutId id="2147483708" r:id="rId17"/>
    <p:sldLayoutId id="2147483710" r:id="rId18"/>
    <p:sldLayoutId id="2147483712" r:id="rId19"/>
    <p:sldLayoutId id="2147483746" r:id="rId20"/>
    <p:sldLayoutId id="2147483750" r:id="rId2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12/13/2021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7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</a:rPr>
              <a:t>“</a:t>
            </a:r>
            <a:r>
              <a:rPr lang="lt-LT" sz="4000" b="0" dirty="0">
                <a:solidFill>
                  <a:srgbClr val="FF0000"/>
                </a:solidFill>
              </a:rPr>
              <a:t>Edukacinių erdvių sukūrimas vaikų patirtinio ugdymo skatinimui"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99040" cy="22886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800" dirty="0" err="1">
                <a:solidFill>
                  <a:schemeClr val="bg1"/>
                </a:solidFill>
              </a:rPr>
              <a:t>Vilniaus</a:t>
            </a:r>
            <a:r>
              <a:rPr lang="lt-LT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 Lop</a:t>
            </a:r>
            <a:r>
              <a:rPr lang="lt-LT" sz="1800" dirty="0">
                <a:solidFill>
                  <a:schemeClr val="bg1"/>
                </a:solidFill>
              </a:rPr>
              <a:t>šelis – darželis “Puriena”</a:t>
            </a:r>
          </a:p>
          <a:p>
            <a:r>
              <a:rPr lang="lt-LT" sz="1800" dirty="0">
                <a:solidFill>
                  <a:schemeClr val="bg1"/>
                </a:solidFill>
              </a:rPr>
              <a:t>Renata Bereznovska</a:t>
            </a:r>
          </a:p>
          <a:p>
            <a:pPr algn="ctr"/>
            <a:r>
              <a:rPr lang="lt-LT" sz="1800" dirty="0">
                <a:solidFill>
                  <a:schemeClr val="bg1"/>
                </a:solidFill>
              </a:rPr>
              <a:t>                                                                                   2021</a:t>
            </a:r>
            <a:r>
              <a:rPr lang="lt-LT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/>
          <p:cNvSpPr>
            <a:spLocks noGrp="1"/>
          </p:cNvSpPr>
          <p:nvPr>
            <p:ph type="title"/>
          </p:nvPr>
        </p:nvSpPr>
        <p:spPr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     KORIDORIUS</a:t>
            </a:r>
            <a:endParaRPr lang="lt-LT" sz="2800" dirty="0">
              <a:latin typeface="Cambria" pitchFamily="18" charset="0"/>
            </a:endParaRPr>
          </a:p>
        </p:txBody>
      </p:sp>
      <p:pic>
        <p:nvPicPr>
          <p:cNvPr id="24577" name="Picture 1" descr="C:\Users\User\Pictures\foto renata\20170324_141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533570" cy="2069901"/>
          </a:xfrm>
          <a:prstGeom prst="rect">
            <a:avLst/>
          </a:prstGeom>
          <a:noFill/>
        </p:spPr>
      </p:pic>
      <p:pic>
        <p:nvPicPr>
          <p:cNvPr id="24578" name="Picture 2" descr="C:\Users\User\Pictures\foto renata\20170324_14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232248" cy="2852936"/>
          </a:xfrm>
          <a:prstGeom prst="rect">
            <a:avLst/>
          </a:prstGeom>
          <a:noFill/>
        </p:spPr>
      </p:pic>
      <p:pic>
        <p:nvPicPr>
          <p:cNvPr id="24579" name="Picture 3" descr="C:\Users\User\Pictures\foto renata\20170324_14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376264" cy="1800200"/>
          </a:xfrm>
          <a:prstGeom prst="rect">
            <a:avLst/>
          </a:prstGeom>
          <a:noFill/>
        </p:spPr>
      </p:pic>
      <p:pic>
        <p:nvPicPr>
          <p:cNvPr id="24580" name="Picture 4" descr="C:\Users\User\Desktop\20171023_100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273630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/>
          <p:cNvSpPr>
            <a:spLocks noGrp="1"/>
          </p:cNvSpPr>
          <p:nvPr>
            <p:ph type="title"/>
          </p:nvPr>
        </p:nvSpPr>
        <p:spPr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     PRAUSYKLA</a:t>
            </a:r>
            <a:endParaRPr lang="lt-LT" sz="2800" dirty="0">
              <a:latin typeface="Cambria" pitchFamily="18" charset="0"/>
            </a:endParaRPr>
          </a:p>
        </p:txBody>
      </p:sp>
      <p:pic>
        <p:nvPicPr>
          <p:cNvPr id="22531" name="Picture 3" descr="C:\Users\User\Desktop\20171023_095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2536" y="2780928"/>
            <a:ext cx="3096344" cy="1944216"/>
          </a:xfrm>
          <a:prstGeom prst="rect">
            <a:avLst/>
          </a:prstGeom>
          <a:noFill/>
        </p:spPr>
      </p:pic>
      <p:pic>
        <p:nvPicPr>
          <p:cNvPr id="22532" name="Picture 4" descr="C:\Users\User\Desktop\20171023_095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1968" y="2638712"/>
            <a:ext cx="2988122" cy="2264443"/>
          </a:xfrm>
          <a:prstGeom prst="rect">
            <a:avLst/>
          </a:prstGeom>
          <a:noFill/>
        </p:spPr>
      </p:pic>
      <p:pic>
        <p:nvPicPr>
          <p:cNvPr id="22533" name="Picture 5" descr="C:\Users\User\Desktop\20171023_09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04864"/>
            <a:ext cx="214270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/>
          <p:cNvSpPr>
            <a:spLocks noGrp="1"/>
          </p:cNvSpPr>
          <p:nvPr>
            <p:ph type="title"/>
          </p:nvPr>
        </p:nvSpPr>
        <p:spPr>
          <a:xfrm>
            <a:off x="755576" y="0"/>
            <a:ext cx="7139136" cy="114300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     ŽALIOJI PALANGĖ</a:t>
            </a:r>
            <a:endParaRPr lang="lt-LT" sz="2800" dirty="0">
              <a:latin typeface="Cambria" pitchFamily="18" charset="0"/>
            </a:endParaRPr>
          </a:p>
        </p:txBody>
      </p:sp>
      <p:pic>
        <p:nvPicPr>
          <p:cNvPr id="83970" name="Picture 2" descr="Vaizdo rezultatas pagal užklausą „ZALIOJI PALANG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808312" cy="2088232"/>
          </a:xfrm>
          <a:prstGeom prst="rect">
            <a:avLst/>
          </a:prstGeom>
          <a:noFill/>
        </p:spPr>
      </p:pic>
      <p:pic>
        <p:nvPicPr>
          <p:cNvPr id="83972" name="Picture 4" descr="Vaizdo rezultatas pagal užklausą „ZALIOJI PALANGE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9" y="1772816"/>
            <a:ext cx="2196751" cy="2088232"/>
          </a:xfrm>
          <a:prstGeom prst="rect">
            <a:avLst/>
          </a:prstGeom>
          <a:noFill/>
        </p:spPr>
      </p:pic>
      <p:pic>
        <p:nvPicPr>
          <p:cNvPr id="83974" name="Picture 6" descr="Vaizdo rezultatas pagal užklausą „ZALIOJI PALANGE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2411760" cy="2304256"/>
          </a:xfrm>
          <a:prstGeom prst="rect">
            <a:avLst/>
          </a:prstGeom>
          <a:noFill/>
        </p:spPr>
      </p:pic>
      <p:pic>
        <p:nvPicPr>
          <p:cNvPr id="83976" name="Picture 8" descr="Vaizdo rezultatas pagal užklausą „ZALIOJI PALANGE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21088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APLINKOS PAKEITIMAS </a:t>
            </a:r>
          </a:p>
          <a:p>
            <a:r>
              <a:rPr lang="lt-LT" dirty="0"/>
              <a:t>(ĮV. IŠVYKOS,EKSKURSIJOS), </a:t>
            </a:r>
          </a:p>
          <a:p>
            <a:r>
              <a:rPr lang="lt-LT" dirty="0"/>
              <a:t>KURIOS SKATINA VAIKŲ KŪRYBIŠKUMĄ, SAVARANKIŠKUMĄ,INICIATYVUMĄ.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1019_111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0877">
            <a:off x="488844" y="489729"/>
            <a:ext cx="2342445" cy="2448272"/>
          </a:xfrm>
          <a:prstGeom prst="rect">
            <a:avLst/>
          </a:prstGeom>
        </p:spPr>
      </p:pic>
      <p:pic>
        <p:nvPicPr>
          <p:cNvPr id="6" name="Рисунок 5" descr="20171019_111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940" y="260648"/>
            <a:ext cx="2568508" cy="2088232"/>
          </a:xfrm>
          <a:prstGeom prst="rect">
            <a:avLst/>
          </a:prstGeom>
        </p:spPr>
      </p:pic>
      <p:pic>
        <p:nvPicPr>
          <p:cNvPr id="7" name="Рисунок 6" descr="20171019_111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0097" y="3184175"/>
            <a:ext cx="2841164" cy="2969522"/>
          </a:xfrm>
          <a:prstGeom prst="rect">
            <a:avLst/>
          </a:prstGeom>
        </p:spPr>
      </p:pic>
      <p:pic>
        <p:nvPicPr>
          <p:cNvPr id="101378" name="Picture 2" descr="C:\Users\User\Desktop\20161019_132228-COLLAG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36912"/>
            <a:ext cx="4608512" cy="3121152"/>
          </a:xfrm>
          <a:prstGeom prst="rect">
            <a:avLst/>
          </a:prstGeom>
          <a:noFill/>
        </p:spPr>
      </p:pic>
      <p:sp>
        <p:nvSpPr>
          <p:cNvPr id="8" name="Cloud Callout 4"/>
          <p:cNvSpPr/>
          <p:nvPr/>
        </p:nvSpPr>
        <p:spPr>
          <a:xfrm>
            <a:off x="2987824" y="188640"/>
            <a:ext cx="31683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     GAMTOJE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ldpuriena.lt/wp-content/plugins/radykal-fancy-gallery/admin/timthumb.php?src=http%3A%2F%2Fldpuriena.lt%2Fwp-content%2Ffancygallery%2F2%2F16%2FP1230745-Medium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162175" cy="1647825"/>
          </a:xfrm>
          <a:prstGeom prst="rect">
            <a:avLst/>
          </a:prstGeom>
          <a:noFill/>
        </p:spPr>
      </p:pic>
      <p:pic>
        <p:nvPicPr>
          <p:cNvPr id="78852" name="Picture 4" descr="http://ldpuriena.lt/wp-content/plugins/radykal-fancy-gallery/admin/timthumb.php?src=http%3A%2F%2Fldpuriena.lt%2Fwp-content%2Ffancygallery%2F2%2F16%2FP1230725-Medium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162175" cy="1647825"/>
          </a:xfrm>
          <a:prstGeom prst="rect">
            <a:avLst/>
          </a:prstGeom>
          <a:noFill/>
        </p:spPr>
      </p:pic>
      <p:pic>
        <p:nvPicPr>
          <p:cNvPr id="78854" name="Picture 6" descr="http://ldpuriena.lt/wp-content/plugins/radykal-fancy-gallery/admin/timthumb.php?src=http%3A%2F%2Fldpuriena.lt%2Fwp-content%2Ffancygallery%2F1%2F6%2FP9220084-Medium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162175" cy="1647825"/>
          </a:xfrm>
          <a:prstGeom prst="rect">
            <a:avLst/>
          </a:prstGeom>
          <a:noFill/>
        </p:spPr>
      </p:pic>
      <p:pic>
        <p:nvPicPr>
          <p:cNvPr id="78856" name="Picture 8" descr="http://ldpuriena.lt/wp-content/plugins/radykal-fancy-gallery/admin/timthumb.php?src=http%3A%2F%2Fldpuriena.lt%2Fwp-content%2Ffancygallery%2F4%2F53%2F20160930_111822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2162175" cy="1647825"/>
          </a:xfrm>
          <a:prstGeom prst="rect">
            <a:avLst/>
          </a:prstGeom>
          <a:noFill/>
        </p:spPr>
      </p:pic>
      <p:sp>
        <p:nvSpPr>
          <p:cNvPr id="8" name="Cloud Callout 4"/>
          <p:cNvSpPr/>
          <p:nvPr/>
        </p:nvSpPr>
        <p:spPr>
          <a:xfrm>
            <a:off x="2843808" y="54868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t-LT" sz="2800" dirty="0"/>
          </a:p>
          <a:p>
            <a:r>
              <a:rPr lang="lt-LT" sz="2800" dirty="0"/>
              <a:t>DARŽELIO TERITORIJOJE</a:t>
            </a:r>
          </a:p>
          <a:p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023_112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3312368" cy="2376264"/>
          </a:xfrm>
        </p:spPr>
      </p:pic>
      <p:pic>
        <p:nvPicPr>
          <p:cNvPr id="1027" name="Picture 3" descr="C:\Users\User\Desktop\20171023_112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3096344" cy="2376264"/>
          </a:xfrm>
          <a:prstGeom prst="rect">
            <a:avLst/>
          </a:prstGeom>
          <a:noFill/>
        </p:spPr>
      </p:pic>
      <p:pic>
        <p:nvPicPr>
          <p:cNvPr id="1028" name="Picture 4" descr="C:\Users\User\Desktop\20171023_11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75856" y="2276875"/>
            <a:ext cx="4032448" cy="2592288"/>
          </a:xfrm>
          <a:prstGeom prst="rect">
            <a:avLst/>
          </a:prstGeom>
          <a:noFill/>
        </p:spPr>
      </p:pic>
      <p:pic>
        <p:nvPicPr>
          <p:cNvPr id="1029" name="Picture 5" descr="C:\Users\User\Desktop\20171023_11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40152" y="692696"/>
            <a:ext cx="324036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023_11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0102" y="3646722"/>
            <a:ext cx="2677586" cy="2962222"/>
          </a:xfrm>
        </p:spPr>
      </p:pic>
      <p:pic>
        <p:nvPicPr>
          <p:cNvPr id="1026" name="Picture 2" descr="C:\Users\User\Desktop\20171023_11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090054" cy="3573016"/>
          </a:xfrm>
          <a:prstGeom prst="rect">
            <a:avLst/>
          </a:prstGeom>
          <a:noFill/>
        </p:spPr>
      </p:pic>
      <p:pic>
        <p:nvPicPr>
          <p:cNvPr id="1027" name="Picture 3" descr="C:\Users\User\Desktop\20171023_111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352839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-0-02-05-00052e3d8ec127d4374eafd85321d36f6b28b3a92a5ea01bd8b3dc863a3e02c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2304256" cy="3072341"/>
          </a:xfrm>
        </p:spPr>
      </p:pic>
      <p:pic>
        <p:nvPicPr>
          <p:cNvPr id="100354" name="Picture 2" descr="C:\Users\User\Desktop\20161028_10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706262" cy="2088232"/>
          </a:xfrm>
          <a:prstGeom prst="rect">
            <a:avLst/>
          </a:prstGeom>
          <a:noFill/>
        </p:spPr>
      </p:pic>
      <p:pic>
        <p:nvPicPr>
          <p:cNvPr id="100355" name="Picture 3" descr="C:\Users\User\Desktop\20161028_103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2448272" cy="2434258"/>
          </a:xfrm>
          <a:prstGeom prst="rect">
            <a:avLst/>
          </a:prstGeom>
          <a:noFill/>
        </p:spPr>
      </p:pic>
      <p:sp>
        <p:nvSpPr>
          <p:cNvPr id="9" name="Cloud Callout 4"/>
          <p:cNvSpPr/>
          <p:nvPr/>
        </p:nvSpPr>
        <p:spPr>
          <a:xfrm>
            <a:off x="827584" y="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KAPINĖS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61019_132428-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941640" cy="3121152"/>
          </a:xfrm>
          <a:prstGeom prst="rect">
            <a:avLst/>
          </a:prstGeom>
          <a:noFill/>
        </p:spPr>
      </p:pic>
      <p:pic>
        <p:nvPicPr>
          <p:cNvPr id="103426" name="Picture 2" descr="C:\Users\User\Desktop\20161019_132355-COLL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3121025" cy="2520280"/>
          </a:xfrm>
          <a:prstGeom prst="rect">
            <a:avLst/>
          </a:prstGeom>
          <a:noFill/>
        </p:spPr>
      </p:pic>
      <p:pic>
        <p:nvPicPr>
          <p:cNvPr id="103427" name="Picture 3" descr="C:\Users\User\Desktop\20161019_132256-COLL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3717032"/>
            <a:ext cx="2952328" cy="2905001"/>
          </a:xfrm>
          <a:prstGeom prst="rect">
            <a:avLst/>
          </a:prstGeom>
          <a:noFill/>
        </p:spPr>
      </p:pic>
      <p:sp>
        <p:nvSpPr>
          <p:cNvPr id="6" name="Cloud Callout 4"/>
          <p:cNvSpPr/>
          <p:nvPr/>
        </p:nvSpPr>
        <p:spPr>
          <a:xfrm>
            <a:off x="2771800" y="260648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BILIOTEKA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20688"/>
            <a:ext cx="820891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itchFamily="18" charset="0"/>
                <a:cs typeface="Lucida Sans Unicode" pitchFamily="34" charset="0"/>
              </a:rPr>
              <a:t>SUPANTI UGDYMO</a:t>
            </a:r>
            <a:r>
              <a:rPr lang="ru-RU" sz="2400" dirty="0">
                <a:solidFill>
                  <a:srgbClr val="FF0000"/>
                </a:solidFill>
                <a:latin typeface="Cambria" pitchFamily="18" charset="0"/>
                <a:cs typeface="Lucida Sans Unicode" pitchFamily="34" charset="0"/>
              </a:rPr>
              <a:t>(</a:t>
            </a:r>
            <a:r>
              <a:rPr lang="lt-LT" sz="2400" dirty="0">
                <a:solidFill>
                  <a:srgbClr val="FF0000"/>
                </a:solidFill>
                <a:latin typeface="Cambria" pitchFamily="18" charset="0"/>
                <a:cs typeface="Lucida Sans Unicode" pitchFamily="34" charset="0"/>
              </a:rPr>
              <a:t>SI ) APLINKA:</a:t>
            </a:r>
          </a:p>
          <a:p>
            <a:pPr algn="ctr"/>
            <a:endParaRPr lang="lt-LT" sz="2400" dirty="0">
              <a:latin typeface="Cambria" pitchFamily="18" charset="0"/>
              <a:cs typeface="Lucida Sans Unicode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2400" dirty="0">
                <a:latin typeface="Cambria" pitchFamily="18" charset="0"/>
                <a:cs typeface="Lucida Sans Unicode" pitchFamily="34" charset="0"/>
              </a:rPr>
              <a:t> Įtakoja visus vaiko ugdymo(si) reiškinius ir procesus;</a:t>
            </a:r>
          </a:p>
          <a:p>
            <a:pPr>
              <a:buFont typeface="Arial" pitchFamily="34" charset="0"/>
              <a:buChar char="•"/>
            </a:pPr>
            <a:r>
              <a:rPr lang="lt-LT" sz="2400" dirty="0">
                <a:latin typeface="Cambria" pitchFamily="18" charset="0"/>
                <a:cs typeface="Lucida Sans Unicode" pitchFamily="34" charset="0"/>
              </a:rPr>
              <a:t>Nulemia jo vėlesnių intelektinių,socialinių ir emocinių galių įgijimo sėkmingumą.</a:t>
            </a:r>
          </a:p>
          <a:p>
            <a:pPr>
              <a:buFont typeface="Arial" pitchFamily="34" charset="0"/>
              <a:buChar char="•"/>
            </a:pPr>
            <a:endParaRPr lang="lt-LT" sz="2400" dirty="0">
              <a:latin typeface="Cambria" pitchFamily="18" charset="0"/>
              <a:cs typeface="Lucida Sans Unicode" pitchFamily="34" charset="0"/>
            </a:endParaRPr>
          </a:p>
        </p:txBody>
      </p:sp>
      <p:pic>
        <p:nvPicPr>
          <p:cNvPr id="34818" name="Picture 2" descr="Vaizdo rezultatas pagal užklausą „manksta koridoriuj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496855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User\Desktop\20170405_10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890" y="260648"/>
            <a:ext cx="2134110" cy="2520280"/>
          </a:xfrm>
          <a:prstGeom prst="rect">
            <a:avLst/>
          </a:prstGeom>
          <a:noFill/>
        </p:spPr>
      </p:pic>
      <p:pic>
        <p:nvPicPr>
          <p:cNvPr id="104451" name="Picture 3" descr="C:\Users\User\Desktop\20170405_1048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451" y="1864842"/>
            <a:ext cx="2788283" cy="2876851"/>
          </a:xfrm>
          <a:prstGeom prst="rect">
            <a:avLst/>
          </a:prstGeom>
          <a:noFill/>
        </p:spPr>
      </p:pic>
      <p:pic>
        <p:nvPicPr>
          <p:cNvPr id="1026" name="Picture 2" descr="C:\Users\User\Desktop\20170405_095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94151" y="2590625"/>
            <a:ext cx="3513990" cy="346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loud Callout 4"/>
          <p:cNvSpPr/>
          <p:nvPr/>
        </p:nvSpPr>
        <p:spPr>
          <a:xfrm>
            <a:off x="2267744" y="404664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ŽAISLŲ MUZIEJUS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ldpuriena.lt/wp-content/plugins/radykal-fancy-gallery/admin/timthumb.php?src=http%3A%2F%2Fldpuriena.lt%2Fwp-content%2Ffancygallery%2F4%2F60%2F20170120_090954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168352" cy="1944216"/>
          </a:xfrm>
          <a:prstGeom prst="rect">
            <a:avLst/>
          </a:prstGeom>
          <a:noFill/>
        </p:spPr>
      </p:pic>
      <p:pic>
        <p:nvPicPr>
          <p:cNvPr id="72708" name="Picture 4" descr="http://ldpuriena.lt/wp-content/plugins/radykal-fancy-gallery/admin/timthumb.php?src=http%3A%2F%2Fldpuriena.lt%2Fwp-content%2Ffancygallery%2F4%2F60%2F20170120_105615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594223" cy="1647825"/>
          </a:xfrm>
          <a:prstGeom prst="rect">
            <a:avLst/>
          </a:prstGeom>
          <a:noFill/>
        </p:spPr>
      </p:pic>
      <p:pic>
        <p:nvPicPr>
          <p:cNvPr id="72710" name="Picture 6" descr="http://ldpuriena.lt/wp-content/plugins/radykal-fancy-gallery/admin/timthumb.php?src=http%3A%2F%2Fldpuriena.lt%2Fwp-content%2Ffancygallery%2F4%2F60%2F20170120_092635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3816424" cy="2016224"/>
          </a:xfrm>
          <a:prstGeom prst="rect">
            <a:avLst/>
          </a:prstGeom>
          <a:noFill/>
        </p:spPr>
      </p:pic>
      <p:sp>
        <p:nvSpPr>
          <p:cNvPr id="7" name="Cloud Callout 4"/>
          <p:cNvSpPr/>
          <p:nvPr/>
        </p:nvSpPr>
        <p:spPr>
          <a:xfrm>
            <a:off x="2339752" y="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DUONOS KEPĖJAS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2088232" cy="25202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879304" y="0"/>
            <a:ext cx="6264696" cy="2844896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>
                <a:latin typeface="Cambria" pitchFamily="18" charset="0"/>
              </a:rPr>
              <a:t>SVEČIUOSE RUOPLIAI</a:t>
            </a:r>
          </a:p>
        </p:txBody>
      </p:sp>
      <p:pic>
        <p:nvPicPr>
          <p:cNvPr id="6" name="Picture 2" descr="http://ldpuriena.lt/wp-content/plugins/radykal-fancy-gallery/admin/timthumb.php?src=http%3A%2F%2Fldpuriena.lt%2Fwp-content%2Ffancygallery%2F4%2F58%2F20161209_113319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160240" cy="1903069"/>
          </a:xfrm>
          <a:prstGeom prst="rect">
            <a:avLst/>
          </a:prstGeom>
          <a:noFill/>
        </p:spPr>
      </p:pic>
      <p:pic>
        <p:nvPicPr>
          <p:cNvPr id="7" name="Picture 4" descr="http://ldpuriena.lt/wp-content/plugins/radykal-fancy-gallery/admin/timthumb.php?src=http%3A%2F%2Fldpuriena.lt%2Fwp-content%2Ffancygallery%2F4%2F58%2F20161209_110626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40968"/>
            <a:ext cx="3456384" cy="2376264"/>
          </a:xfrm>
          <a:prstGeom prst="rect">
            <a:avLst/>
          </a:prstGeom>
          <a:noFill/>
        </p:spPr>
      </p:pic>
      <p:pic>
        <p:nvPicPr>
          <p:cNvPr id="8" name="Picture 6" descr="http://ldpuriena.lt/wp-content/plugins/radykal-fancy-gallery/admin/timthumb.php?src=http%3A%2F%2Fldpuriena.lt%2Fwp-content%2Ffancygallery%2F4%2F58%2F20161209_113531.jpg&amp;w=227&amp;h=173&amp;zc=1&amp;q=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2520280" cy="251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43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ldpuriena.lt/wp-content/plugins/radykal-fancy-gallery/admin/timthumb.php?src=http%3A%2F%2Fldpuriena.lt%2Fwp-content%2Ffancygallery%2F1%2F32%2FDSC04790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84376" cy="2367905"/>
          </a:xfrm>
          <a:prstGeom prst="rect">
            <a:avLst/>
          </a:prstGeom>
          <a:noFill/>
        </p:spPr>
      </p:pic>
      <p:pic>
        <p:nvPicPr>
          <p:cNvPr id="73732" name="Picture 4" descr="http://ldpuriena.lt/wp-content/plugins/radykal-fancy-gallery/admin/timthumb.php?src=http%3A%2F%2Fldpuriena.lt%2Fwp-content%2Ffancygallery%2F1%2F32%2FDSC04792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816424" cy="2232248"/>
          </a:xfrm>
          <a:prstGeom prst="rect">
            <a:avLst/>
          </a:prstGeom>
          <a:noFill/>
        </p:spPr>
      </p:pic>
      <p:pic>
        <p:nvPicPr>
          <p:cNvPr id="73734" name="Picture 6" descr="http://ldpuriena.lt/wp-content/plugins/radykal-fancy-gallery/admin/timthumb.php?src=http%3A%2F%2Fldpuriena.lt%2Fwp-content%2Ffancygallery%2F1%2F32%2F20151118_152022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2880320" cy="1647825"/>
          </a:xfrm>
          <a:prstGeom prst="rect">
            <a:avLst/>
          </a:prstGeom>
          <a:noFill/>
        </p:spPr>
      </p:pic>
      <p:pic>
        <p:nvPicPr>
          <p:cNvPr id="73736" name="Picture 8" descr="http://ldpuriena.lt/wp-content/plugins/radykal-fancy-gallery/admin/timthumb.php?src=http%3A%2F%2Fldpuriena.lt%2Fwp-content%2Ffancygallery%2F1%2F32%2F20151118_152600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168352" cy="1872208"/>
          </a:xfrm>
          <a:prstGeom prst="rect">
            <a:avLst/>
          </a:prstGeom>
          <a:noFill/>
        </p:spPr>
      </p:pic>
      <p:sp>
        <p:nvSpPr>
          <p:cNvPr id="9" name="Cloud Callout 4"/>
          <p:cNvSpPr/>
          <p:nvPr/>
        </p:nvSpPr>
        <p:spPr>
          <a:xfrm>
            <a:off x="1979712" y="0"/>
            <a:ext cx="6264696" cy="144016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STIKLO STEBUKAI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dpuriena.lt/wp-content/plugins/radykal-fancy-gallery/admin/timthumb.php?src=http%3A%2F%2Fldpuriena.lt%2Fwp-content%2Ffancygallery%2F2%2F10%2FDSCN3689-Medium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2162175" cy="1647825"/>
          </a:xfrm>
          <a:prstGeom prst="rect">
            <a:avLst/>
          </a:prstGeom>
          <a:noFill/>
        </p:spPr>
      </p:pic>
      <p:pic>
        <p:nvPicPr>
          <p:cNvPr id="81924" name="Picture 4" descr="http://ldpuriena.lt/wp-content/plugins/radykal-fancy-gallery/admin/timthumb.php?src=http%3A%2F%2Fldpuriena.lt%2Fwp-content%2Ffancygallery%2F2%2F10%2FDSCN3690-Medium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2162175" cy="1647825"/>
          </a:xfrm>
          <a:prstGeom prst="rect">
            <a:avLst/>
          </a:prstGeom>
          <a:noFill/>
        </p:spPr>
      </p:pic>
      <p:pic>
        <p:nvPicPr>
          <p:cNvPr id="81926" name="Picture 6" descr="http://ldpuriena.lt/wp-content/plugins/radykal-fancy-gallery/admin/timthumb.php?src=http%3A%2F%2Fldpuriena.lt%2Fwp-content%2Ffancygallery%2F2%2F10%2FDSCN3731-Medium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2162175" cy="1647825"/>
          </a:xfrm>
          <a:prstGeom prst="rect">
            <a:avLst/>
          </a:prstGeom>
          <a:noFill/>
        </p:spPr>
      </p:pic>
      <p:pic>
        <p:nvPicPr>
          <p:cNvPr id="81928" name="Picture 8" descr="http://ldpuriena.lt/wp-content/plugins/radykal-fancy-gallery/admin/timthumb.php?src=http%3A%2F%2Fldpuriena.lt%2Fwp-content%2Ffancygallery%2F2%2F10%2FDSCN3728-Medium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2162175" cy="1647825"/>
          </a:xfrm>
          <a:prstGeom prst="rect">
            <a:avLst/>
          </a:prstGeom>
          <a:noFill/>
        </p:spPr>
      </p:pic>
      <p:pic>
        <p:nvPicPr>
          <p:cNvPr id="81930" name="Picture 10" descr="http://ldpuriena.lt/wp-content/plugins/radykal-fancy-gallery/admin/timthumb.php?src=http%3A%2F%2Fldpuriena.lt%2Fwp-content%2Ffancygallery%2F2%2F10%2FDSCN3726-Medium.JPG&amp;w=227&amp;h=173&amp;zc=1&amp;q=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789040"/>
            <a:ext cx="2162175" cy="1647825"/>
          </a:xfrm>
          <a:prstGeom prst="rect">
            <a:avLst/>
          </a:prstGeom>
          <a:noFill/>
        </p:spPr>
      </p:pic>
      <p:pic>
        <p:nvPicPr>
          <p:cNvPr id="81932" name="Picture 12" descr="http://ldpuriena.lt/wp-content/plugins/radykal-fancy-gallery/admin/timthumb.php?src=http%3A%2F%2Fldpuriena.lt%2Fwp-content%2Ffancygallery%2F2%2F10%2FDSCN3697-Medium.JPG&amp;w=227&amp;h=173&amp;zc=1&amp;q=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861048"/>
            <a:ext cx="2162175" cy="1647825"/>
          </a:xfrm>
          <a:prstGeom prst="rect">
            <a:avLst/>
          </a:prstGeom>
          <a:noFill/>
        </p:spPr>
      </p:pic>
      <p:sp>
        <p:nvSpPr>
          <p:cNvPr id="9" name="Cloud Callout 4"/>
          <p:cNvSpPr/>
          <p:nvPr/>
        </p:nvSpPr>
        <p:spPr>
          <a:xfrm>
            <a:off x="1547664" y="332656"/>
            <a:ext cx="6264696" cy="144016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EDUKACINĖ PRAMOGA PREKYBOS CENTRE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ldpuriena.lt/wp-content/plugins/radykal-fancy-gallery/admin/timthumb.php?src=http%3A%2F%2Fldpuriena.lt%2Fwp-content%2Ffancygallery%2F2%2F27%2FP3180031-Medium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48272" cy="2232248"/>
          </a:xfrm>
          <a:prstGeom prst="rect">
            <a:avLst/>
          </a:prstGeom>
          <a:noFill/>
        </p:spPr>
      </p:pic>
      <p:pic>
        <p:nvPicPr>
          <p:cNvPr id="80900" name="Picture 4" descr="http://ldpuriena.lt/wp-content/plugins/radykal-fancy-gallery/admin/timthumb.php?src=http%3A%2F%2Fldpuriena.lt%2Fwp-content%2Ffancygallery%2F2%2F27%2FP3180033-Medium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450207" cy="2376264"/>
          </a:xfrm>
          <a:prstGeom prst="rect">
            <a:avLst/>
          </a:prstGeom>
          <a:noFill/>
        </p:spPr>
      </p:pic>
      <p:pic>
        <p:nvPicPr>
          <p:cNvPr id="80902" name="Picture 6" descr="http://ldpuriena.lt/wp-content/plugins/radykal-fancy-gallery/admin/timthumb.php?src=http%3A%2F%2Fldpuriena.lt%2Fwp-content%2Ffancygallery%2F2%2F12%2FIMG_3654-Medium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664296" cy="2664296"/>
          </a:xfrm>
          <a:prstGeom prst="rect">
            <a:avLst/>
          </a:prstGeom>
          <a:noFill/>
        </p:spPr>
      </p:pic>
      <p:sp>
        <p:nvSpPr>
          <p:cNvPr id="7" name="Cloud Callout 4"/>
          <p:cNvSpPr/>
          <p:nvPr/>
        </p:nvSpPr>
        <p:spPr>
          <a:xfrm>
            <a:off x="1979712" y="0"/>
            <a:ext cx="6264696" cy="144016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MOKYKLA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ldpuriena.lt/wp-content/plugins/radykal-fancy-gallery/admin/timthumb.php?src=http%3A%2F%2Fldpuriena.lt%2Fwp-content%2Ffancygallery%2F2%2F11%2F20141124_113950-Medium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162175" cy="1647825"/>
          </a:xfrm>
          <a:prstGeom prst="rect">
            <a:avLst/>
          </a:prstGeom>
          <a:noFill/>
        </p:spPr>
      </p:pic>
      <p:pic>
        <p:nvPicPr>
          <p:cNvPr id="79876" name="Picture 4" descr="http://ldpuriena.lt/wp-content/plugins/radykal-fancy-gallery/admin/timthumb.php?src=http%3A%2F%2Fldpuriena.lt%2Fwp-content%2Ffancygallery%2F2%2F11%2F20141124_100426-Medium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2162175" cy="1647825"/>
          </a:xfrm>
          <a:prstGeom prst="rect">
            <a:avLst/>
          </a:prstGeom>
          <a:noFill/>
        </p:spPr>
      </p:pic>
      <p:pic>
        <p:nvPicPr>
          <p:cNvPr id="79878" name="Picture 6" descr="http://ldpuriena.lt/wp-content/plugins/radykal-fancy-gallery/admin/timthumb.php?src=http%3A%2F%2Fldpuriena.lt%2Fwp-content%2Ffancygallery%2F2%2F11%2FPB240581-Medium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2162175" cy="1647825"/>
          </a:xfrm>
          <a:prstGeom prst="rect">
            <a:avLst/>
          </a:prstGeom>
          <a:noFill/>
        </p:spPr>
      </p:pic>
      <p:pic>
        <p:nvPicPr>
          <p:cNvPr id="79880" name="Picture 8" descr="http://ldpuriena.lt/wp-content/plugins/radykal-fancy-gallery/admin/timthumb.php?src=http%3A%2F%2Fldpuriena.lt%2Fwp-content%2Ffancygallery%2F2%2F11%2F20141124_114036-Medium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2162175" cy="1647825"/>
          </a:xfrm>
          <a:prstGeom prst="rect">
            <a:avLst/>
          </a:prstGeom>
          <a:noFill/>
        </p:spPr>
      </p:pic>
      <p:sp>
        <p:nvSpPr>
          <p:cNvPr id="8" name="Cloud Callout 4"/>
          <p:cNvSpPr/>
          <p:nvPr/>
        </p:nvSpPr>
        <p:spPr>
          <a:xfrm>
            <a:off x="1907704" y="260648"/>
            <a:ext cx="6264696" cy="144016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PAUKŠČIAI IR JŲ GLOBA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</a:rPr>
              <a:t>Dėkoju už dėmesį</a:t>
            </a:r>
            <a:br>
              <a:rPr lang="lt-LT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>
              <a:buNone/>
            </a:pPr>
            <a:r>
              <a:rPr lang="lt-LT" dirty="0"/>
              <a:t>Patikimiausias būdas gerai išauginti vaikus – tai padaryti juos laimingus</a:t>
            </a:r>
          </a:p>
          <a:p>
            <a:pPr algn="r"/>
            <a:r>
              <a:rPr lang="lt-LT" sz="1600" dirty="0"/>
              <a:t>Oskaras Vaildas</a:t>
            </a:r>
          </a:p>
        </p:txBody>
      </p:sp>
      <p:sp>
        <p:nvSpPr>
          <p:cNvPr id="1026" name="AutoShape 2" descr="Vaizdo rezultatas pagal užklausą „laimingi vaik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Vaizdo rezultatas pagal užklausą „laimingi vaik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240" y="2996953"/>
            <a:ext cx="4669960" cy="309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4365104"/>
            <a:ext cx="1833748" cy="21230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65304"/>
            <a:ext cx="6547817" cy="692695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 rot="21353575">
            <a:off x="-802062" y="-124408"/>
            <a:ext cx="8993545" cy="7051836"/>
          </a:xfrm>
          <a:prstGeom prst="irregularSeal2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>
                <a:solidFill>
                  <a:srgbClr val="FF0000"/>
                </a:solidFill>
                <a:latin typeface="Cambria" pitchFamily="18" charset="0"/>
              </a:rPr>
              <a:t>Aplinką kuriu, stebėdama vaikus:</a:t>
            </a:r>
          </a:p>
          <a:p>
            <a:pPr algn="ctr">
              <a:buFont typeface="Arial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Cambria" pitchFamily="18" charset="0"/>
              </a:rPr>
              <a:t>Kurias erdves jie labiausiai mėgsta;</a:t>
            </a:r>
          </a:p>
          <a:p>
            <a:pPr algn="ctr">
              <a:buFont typeface="Arial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Cambria" pitchFamily="18" charset="0"/>
              </a:rPr>
              <a:t>Ar randa jiems reiklingas priemones;</a:t>
            </a:r>
          </a:p>
          <a:p>
            <a:pPr algn="ctr">
              <a:buFont typeface="Arial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Cambria" pitchFamily="18" charset="0"/>
              </a:rPr>
              <a:t>Ar priemonių veiklai yra pakankamai;</a:t>
            </a:r>
          </a:p>
          <a:p>
            <a:pPr algn="ctr">
              <a:buFont typeface="Arial" pitchFamily="34" charset="0"/>
              <a:buChar char="•"/>
            </a:pPr>
            <a:r>
              <a:rPr lang="lt-LT" sz="2800" dirty="0">
                <a:solidFill>
                  <a:schemeClr val="tx1"/>
                </a:solidFill>
                <a:latin typeface="Cambria" pitchFamily="18" charset="0"/>
              </a:rPr>
              <a:t>Ar vaikai turi užsiėmimą</a:t>
            </a:r>
          </a:p>
          <a:p>
            <a:pPr algn="ctr">
              <a:buFont typeface="Arial" pitchFamily="34" charset="0"/>
              <a:buChar char="•"/>
            </a:pPr>
            <a:endParaRPr lang="lt-LT" sz="28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0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/>
              <a:t>Vaikus stebiu įvairiose aplinkose,nes skirtingose aplinkose vaikai skirtingai elgiasi ir atsiskleidžia</a:t>
            </a:r>
            <a:endParaRPr lang="ru-RU" dirty="0"/>
          </a:p>
        </p:txBody>
      </p:sp>
      <p:pic>
        <p:nvPicPr>
          <p:cNvPr id="1026" name="Picture 2" descr="Filatelistów badania znaczków, szkło powiększające, lamp..drawn kredkami, rysunek dłon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56992"/>
            <a:ext cx="3024336" cy="238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013_105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821602" cy="1800200"/>
          </a:xfrm>
        </p:spPr>
      </p:pic>
      <p:pic>
        <p:nvPicPr>
          <p:cNvPr id="98306" name="Picture 2" descr="C:\Users\User\Desktop\20171010_09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808312" cy="1872208"/>
          </a:xfrm>
          <a:prstGeom prst="rect">
            <a:avLst/>
          </a:prstGeom>
          <a:noFill/>
        </p:spPr>
      </p:pic>
      <p:pic>
        <p:nvPicPr>
          <p:cNvPr id="98307" name="Picture 3" descr="C:\Users\User\Desktop\20171013_091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520280" cy="2304256"/>
          </a:xfrm>
          <a:prstGeom prst="rect">
            <a:avLst/>
          </a:prstGeom>
          <a:noFill/>
        </p:spPr>
      </p:pic>
      <p:pic>
        <p:nvPicPr>
          <p:cNvPr id="98308" name="Picture 4" descr="C:\Users\User\Desktop\20171009_080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3024336" cy="2016224"/>
          </a:xfrm>
          <a:prstGeom prst="rect">
            <a:avLst/>
          </a:prstGeom>
          <a:noFill/>
        </p:spPr>
      </p:pic>
      <p:sp>
        <p:nvSpPr>
          <p:cNvPr id="7" name="Cloud Callout 4"/>
          <p:cNvSpPr/>
          <p:nvPr/>
        </p:nvSpPr>
        <p:spPr>
          <a:xfrm>
            <a:off x="1691680" y="0"/>
            <a:ext cx="4968552" cy="1412776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>
                <a:solidFill>
                  <a:srgbClr val="FF0000"/>
                </a:solidFill>
              </a:rPr>
              <a:t>VEIKLA GRUPĖJE</a:t>
            </a:r>
            <a:endParaRPr lang="lt-LT" sz="2800" dirty="0">
              <a:latin typeface="Cambria" pitchFamily="18" charset="0"/>
            </a:endParaRPr>
          </a:p>
        </p:txBody>
      </p:sp>
      <p:pic>
        <p:nvPicPr>
          <p:cNvPr id="31745" name="Picture 1" descr="C:\Users\User\Pictures\foto renata\20170323_153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223224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ldpuriena.lt/wp-content/plugins/radykal-fancy-gallery/admin/timthumb.php?src=http%3A%2F%2Fldpuriena.lt%2Fwp-content%2Ffancygallery%2F1%2F7%2FPA020156-Medium.JPG&amp;w=227&amp;h=173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592288" cy="1647825"/>
          </a:xfrm>
          <a:prstGeom prst="rect">
            <a:avLst/>
          </a:prstGeom>
          <a:noFill/>
        </p:spPr>
      </p:pic>
      <p:pic>
        <p:nvPicPr>
          <p:cNvPr id="76804" name="Picture 4" descr="http://ldpuriena.lt/wp-content/plugins/radykal-fancy-gallery/admin/timthumb.php?src=http%3A%2F%2Fldpuriena.lt%2Fwp-content%2Ffancygallery%2F1%2F7%2FPA010135-Medium.JPG&amp;w=227&amp;h=173&amp;zc=1&amp;q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2736304" cy="1647825"/>
          </a:xfrm>
          <a:prstGeom prst="rect">
            <a:avLst/>
          </a:prstGeom>
          <a:noFill/>
        </p:spPr>
      </p:pic>
      <p:pic>
        <p:nvPicPr>
          <p:cNvPr id="76806" name="Picture 6" descr="http://ldpuriena.lt/wp-content/plugins/radykal-fancy-gallery/admin/timthumb.php?src=http%3A%2F%2Fldpuriena.lt%2Fwp-content%2Ffancygallery%2F1%2F7%2FPA010131-Medium.JPG&amp;w=227&amp;h=173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2520280" cy="1863849"/>
          </a:xfrm>
          <a:prstGeom prst="rect">
            <a:avLst/>
          </a:prstGeom>
          <a:noFill/>
        </p:spPr>
      </p:pic>
      <p:pic>
        <p:nvPicPr>
          <p:cNvPr id="76810" name="Picture 10" descr="http://ldpuriena.lt/wp-content/plugins/radykal-fancy-gallery/admin/timthumb.php?src=http%3A%2F%2Fldpuriena.lt%2Fwp-content%2Ffancygallery%2F1%2F7%2FPA020152-Medium.JPG&amp;w=227&amp;h=173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2162175" cy="1647825"/>
          </a:xfrm>
          <a:prstGeom prst="rect">
            <a:avLst/>
          </a:prstGeom>
          <a:noFill/>
        </p:spPr>
      </p:pic>
      <p:sp>
        <p:nvSpPr>
          <p:cNvPr id="9" name="Cloud Callout 4"/>
          <p:cNvSpPr/>
          <p:nvPr/>
        </p:nvSpPr>
        <p:spPr>
          <a:xfrm>
            <a:off x="827584" y="260648"/>
            <a:ext cx="6264696" cy="1440160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MUZIKOS ERDVĖ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154618fa8a0f7b06cfd690a868fe4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789040"/>
            <a:ext cx="3024336" cy="1728192"/>
          </a:xfr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2808312" cy="1944216"/>
          </a:xfrm>
          <a:prstGeom prst="rect">
            <a:avLst/>
          </a:prstGeom>
        </p:spPr>
      </p:pic>
      <p:pic>
        <p:nvPicPr>
          <p:cNvPr id="99330" name="Picture 2" descr="C:\Users\User\Desktop\7_lumus_sviesos_sta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3449240" cy="1943455"/>
          </a:xfrm>
          <a:prstGeom prst="rect">
            <a:avLst/>
          </a:prstGeom>
          <a:noFill/>
        </p:spPr>
      </p:pic>
      <p:sp>
        <p:nvSpPr>
          <p:cNvPr id="6" name="Cloud Callout 4"/>
          <p:cNvSpPr/>
          <p:nvPr/>
        </p:nvSpPr>
        <p:spPr>
          <a:xfrm>
            <a:off x="755576" y="18864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ŠVIESOS STALAS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Cloud Callout 4"/>
          <p:cNvSpPr/>
          <p:nvPr/>
        </p:nvSpPr>
        <p:spPr>
          <a:xfrm>
            <a:off x="1907704" y="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800" dirty="0"/>
              <a:t>TYRINĖJIMAI</a:t>
            </a:r>
            <a:endParaRPr lang="lt-LT" sz="2800" dirty="0">
              <a:latin typeface="Cambria" pitchFamily="18" charset="0"/>
            </a:endParaRPr>
          </a:p>
        </p:txBody>
      </p:sp>
      <p:pic>
        <p:nvPicPr>
          <p:cNvPr id="89090" name="Picture 2" descr="Vaizdo rezultatas pagal užklausą „tyrinejimai darzelyj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452">
            <a:off x="781409" y="1870658"/>
            <a:ext cx="2520281" cy="2520280"/>
          </a:xfrm>
          <a:prstGeom prst="rect">
            <a:avLst/>
          </a:prstGeom>
          <a:noFill/>
        </p:spPr>
      </p:pic>
      <p:pic>
        <p:nvPicPr>
          <p:cNvPr id="89092" name="Picture 4" descr="Vaizdo rezultatas pagal užklausą „eksperimentai darzelyje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112">
            <a:off x="3621114" y="1818289"/>
            <a:ext cx="2160241" cy="2232248"/>
          </a:xfrm>
          <a:prstGeom prst="rect">
            <a:avLst/>
          </a:prstGeom>
          <a:noFill/>
        </p:spPr>
      </p:pic>
      <p:pic>
        <p:nvPicPr>
          <p:cNvPr id="89094" name="Picture 6" descr="Vaizdo rezultatas pagal užklausą „eksperimentai darzelyje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747">
            <a:off x="6012160" y="1988840"/>
            <a:ext cx="2390056" cy="2505472"/>
          </a:xfrm>
          <a:prstGeom prst="rect">
            <a:avLst/>
          </a:prstGeom>
          <a:noFill/>
        </p:spPr>
      </p:pic>
      <p:pic>
        <p:nvPicPr>
          <p:cNvPr id="89096" name="Picture 8" descr="Vaizdo rezultatas pagal užklausą „eksperimentai darzelyje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4452" y="4005064"/>
            <a:ext cx="2934931" cy="175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8416" cy="92471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20170323_101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7162" y="363037"/>
            <a:ext cx="2729815" cy="2669053"/>
          </a:xfrm>
        </p:spPr>
      </p:pic>
      <p:pic>
        <p:nvPicPr>
          <p:cNvPr id="5" name="Рисунок 4" descr="20170323_104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17084" y="2939700"/>
            <a:ext cx="2765816" cy="3312368"/>
          </a:xfrm>
          <a:prstGeom prst="rect">
            <a:avLst/>
          </a:prstGeom>
        </p:spPr>
      </p:pic>
      <p:pic>
        <p:nvPicPr>
          <p:cNvPr id="7" name="Рисунок 6" descr="20170323_104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19009" y="380710"/>
            <a:ext cx="2456913" cy="2919041"/>
          </a:xfrm>
          <a:prstGeom prst="rect">
            <a:avLst/>
          </a:prstGeom>
        </p:spPr>
      </p:pic>
      <p:sp>
        <p:nvSpPr>
          <p:cNvPr id="6" name="Cloud Callout 4"/>
          <p:cNvSpPr/>
          <p:nvPr/>
        </p:nvSpPr>
        <p:spPr>
          <a:xfrm>
            <a:off x="2483768" y="0"/>
            <a:ext cx="4968552" cy="1844824"/>
          </a:xfrm>
          <a:prstGeom prst="cloudCallout">
            <a:avLst>
              <a:gd name="adj1" fmla="val -24181"/>
              <a:gd name="adj2" fmla="val 71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LAIPTAI</a:t>
            </a:r>
            <a:endParaRPr lang="lt-LT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2</ChoicesCount>
  <Orientation>Left</Orientation>
</Layout>
</file>

<file path=customXml/item10.xml><?xml version="1.0" encoding="utf-8"?>
<Layout>
  <Type>MultipleChoice</Type>
  <ChoicesCount>4</ChoicesCount>
  <Orientation>Left</Orientation>
</Layout>
</file>

<file path=customXml/item11.xml><?xml version="1.0" encoding="utf-8"?>
<Layout>
  <Type>MultipleChoice</Type>
  <ChoicesCount>5</ChoicesCount>
  <Orientation>Left</Orientation>
</Layout>
</file>

<file path=customXml/item12.xml><?xml version="1.0" encoding="utf-8"?>
<Layout>
  <Type>MultipleChoice</Type>
  <ChoicesCount>2</ChoicesCount>
  <Orientation>Left</Orientation>
</Layout>
</file>

<file path=customXml/item13.xml><?xml version="1.0" encoding="utf-8"?>
<Layout>
  <Type>MultipleChoice</Type>
  <ChoicesCount>2</ChoicesCount>
  <Orientation>Left</Orientation>
</Layout>
</file>

<file path=customXml/item14.xml><?xml version="1.0" encoding="utf-8"?>
<Layout>
  <Type>Drawing</Type>
  <ChoicesCount>0</ChoicesCount>
  <Orientation>Left</Orientation>
</Layout>
</file>

<file path=customXml/item15.xml><?xml version="1.0" encoding="utf-8"?>
<Layout>
  <Type>MultipleChoice</Type>
  <ChoicesCount>5</ChoicesCount>
  <Orientation>Left</Orientation>
</Layout>
</file>

<file path=customXml/item16.xml><?xml version="1.0" encoding="utf-8"?>
<Layout>
  <Type>MultipleChoice</Type>
  <ChoicesCount>2</ChoicesCount>
  <Orientation>Left</Orientation>
</Layout>
</file>

<file path=customXml/item17.xml><?xml version="1.0" encoding="utf-8"?>
<Layout>
  <Type>MultipleChoice</Type>
  <ChoicesCount>5</ChoicesCount>
  <Orientation>Left</Orientation>
</Layout>
</file>

<file path=customXml/item18.xml><?xml version="1.0" encoding="utf-8"?>
<Layout>
  <Type>Drawing</Type>
  <ChoicesCount>0</ChoicesCount>
  <Orientation>Left</Orientation>
</Layout>
</file>

<file path=customXml/item19.xml><?xml version="1.0" encoding="utf-8"?>
<Layout>
  <Type>MultipleChoice</Type>
  <ChoicesCount>4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20.xml><?xml version="1.0" encoding="utf-8"?>
<Layout>
  <Type>MultipleChoice</Type>
  <ChoicesCount>2</ChoicesCount>
  <Orientation>Left</Orientation>
</Layout>
</file>

<file path=customXml/item21.xml><?xml version="1.0" encoding="utf-8"?>
<Layout>
  <Type>MultipleChoice</Type>
  <ChoicesCount>3</ChoicesCount>
  <Orientation>Left</Orientation>
</Layout>
</file>

<file path=customXml/item22.xml><?xml version="1.0" encoding="utf-8"?>
<Layout>
  <Type>MultipleChoice</Type>
  <ChoicesCount>3</ChoicesCount>
  <Orientation>Left</Orientation>
</Layout>
</file>

<file path=customXml/item23.xml><?xml version="1.0" encoding="utf-8"?>
<Layout>
  <Type>Drawing</Type>
  <ChoicesCount>0</ChoicesCount>
  <Orientation>Left</Orientation>
</Layout>
</file>

<file path=customXml/item24.xml><?xml version="1.0" encoding="utf-8"?>
<Layout>
  <Type>MultipleChoice</Type>
  <ChoicesCount>4</ChoicesCount>
  <Orientation>Left</Orientation>
</Layout>
</file>

<file path=customXml/item25.xml><?xml version="1.0" encoding="utf-8"?>
<Layout>
  <Type>MultipleChoice</Type>
  <ChoicesCount>2</ChoicesCount>
  <Orientation>Left</Orientation>
</Layout>
</file>

<file path=customXml/item26.xml><?xml version="1.0" encoding="utf-8"?>
<Layout>
  <Type>MultipleChoice</Type>
  <ChoicesCount>5</ChoicesCount>
  <Orientation>Left</Orientation>
</Layout>
</file>

<file path=customXml/item27.xml><?xml version="1.0" encoding="utf-8"?>
<Layout>
  <Type>MultipleChoice</Type>
  <ChoicesCount>5</ChoicesCount>
  <Orientation>Left</Orientation>
</Layout>
</file>

<file path=customXml/item28.xml><?xml version="1.0" encoding="utf-8"?>
<Layout>
  <Type>Drawing</Type>
  <ChoicesCount>0</ChoicesCount>
  <Orientation>Left</Orientation>
</Layout>
</file>

<file path=customXml/item29.xml><?xml version="1.0" encoding="utf-8"?>
<Layout>
  <Type>MultipleChoice</Type>
  <ChoicesCount>3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4.xml><?xml version="1.0" encoding="utf-8"?>
<Layout>
  <Type>MultipleChoice</Type>
  <ChoicesCount>2</ChoicesCount>
  <Orientation>Left</Orientation>
</Layout>
</file>

<file path=customXml/item5.xml><?xml version="1.0" encoding="utf-8"?>
<Layout>
  <Type>MultipleChoice</Type>
  <ChoicesCount>5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Drawing</Type>
  <ChoicesCount>0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2</ChoicesCount>
  <Orientation>Left</Orientation>
</Layout>
</file>

<file path=customXml/itemProps1.xml><?xml version="1.0" encoding="utf-8"?>
<ds:datastoreItem xmlns:ds="http://schemas.openxmlformats.org/officeDocument/2006/customXml" ds:itemID="{776DEC34-E962-47DB-AD6F-7637E2773954}">
  <ds:schemaRefs/>
</ds:datastoreItem>
</file>

<file path=customXml/itemProps10.xml><?xml version="1.0" encoding="utf-8"?>
<ds:datastoreItem xmlns:ds="http://schemas.openxmlformats.org/officeDocument/2006/customXml" ds:itemID="{43A6C2F3-5437-4751-BA6F-C2D45AB6225B}">
  <ds:schemaRefs/>
</ds:datastoreItem>
</file>

<file path=customXml/itemProps11.xml><?xml version="1.0" encoding="utf-8"?>
<ds:datastoreItem xmlns:ds="http://schemas.openxmlformats.org/officeDocument/2006/customXml" ds:itemID="{0A3C9BAA-4D47-4221-AD85-80894C6ABC2B}">
  <ds:schemaRefs/>
</ds:datastoreItem>
</file>

<file path=customXml/itemProps12.xml><?xml version="1.0" encoding="utf-8"?>
<ds:datastoreItem xmlns:ds="http://schemas.openxmlformats.org/officeDocument/2006/customXml" ds:itemID="{CB50BDCF-71F3-40C7-B03E-46FCBE0D5A2C}">
  <ds:schemaRefs/>
</ds:datastoreItem>
</file>

<file path=customXml/itemProps13.xml><?xml version="1.0" encoding="utf-8"?>
<ds:datastoreItem xmlns:ds="http://schemas.openxmlformats.org/officeDocument/2006/customXml" ds:itemID="{AB2F8832-E636-4C99-A2B6-E0C2277E190D}">
  <ds:schemaRefs/>
</ds:datastoreItem>
</file>

<file path=customXml/itemProps14.xml><?xml version="1.0" encoding="utf-8"?>
<ds:datastoreItem xmlns:ds="http://schemas.openxmlformats.org/officeDocument/2006/customXml" ds:itemID="{23DC928D-9CAE-440B-9B61-742738635A3E}">
  <ds:schemaRefs/>
</ds:datastoreItem>
</file>

<file path=customXml/itemProps15.xml><?xml version="1.0" encoding="utf-8"?>
<ds:datastoreItem xmlns:ds="http://schemas.openxmlformats.org/officeDocument/2006/customXml" ds:itemID="{FFEC5402-EF1C-415C-8FB7-0390047D8043}">
  <ds:schemaRefs/>
</ds:datastoreItem>
</file>

<file path=customXml/itemProps16.xml><?xml version="1.0" encoding="utf-8"?>
<ds:datastoreItem xmlns:ds="http://schemas.openxmlformats.org/officeDocument/2006/customXml" ds:itemID="{5BB6789B-5318-4871-8730-76A39E918E1C}">
  <ds:schemaRefs/>
</ds:datastoreItem>
</file>

<file path=customXml/itemProps17.xml><?xml version="1.0" encoding="utf-8"?>
<ds:datastoreItem xmlns:ds="http://schemas.openxmlformats.org/officeDocument/2006/customXml" ds:itemID="{AF928210-FF0D-4D41-907D-28270457D8FC}">
  <ds:schemaRefs/>
</ds:datastoreItem>
</file>

<file path=customXml/itemProps18.xml><?xml version="1.0" encoding="utf-8"?>
<ds:datastoreItem xmlns:ds="http://schemas.openxmlformats.org/officeDocument/2006/customXml" ds:itemID="{0938380A-598A-4080-BE67-F288493A8C2B}">
  <ds:schemaRefs/>
</ds:datastoreItem>
</file>

<file path=customXml/itemProps19.xml><?xml version="1.0" encoding="utf-8"?>
<ds:datastoreItem xmlns:ds="http://schemas.openxmlformats.org/officeDocument/2006/customXml" ds:itemID="{2BE89484-4642-419B-8E9F-E3981930C1EC}">
  <ds:schemaRefs/>
</ds:datastoreItem>
</file>

<file path=customXml/itemProps2.xml><?xml version="1.0" encoding="utf-8"?>
<ds:datastoreItem xmlns:ds="http://schemas.openxmlformats.org/officeDocument/2006/customXml" ds:itemID="{5422C05E-06DB-4D00-8E9E-D9F6E25AC7F8}">
  <ds:schemaRefs/>
</ds:datastoreItem>
</file>

<file path=customXml/itemProps20.xml><?xml version="1.0" encoding="utf-8"?>
<ds:datastoreItem xmlns:ds="http://schemas.openxmlformats.org/officeDocument/2006/customXml" ds:itemID="{27B29F72-B16B-4946-B25D-2F73A852EEF6}">
  <ds:schemaRefs/>
</ds:datastoreItem>
</file>

<file path=customXml/itemProps21.xml><?xml version="1.0" encoding="utf-8"?>
<ds:datastoreItem xmlns:ds="http://schemas.openxmlformats.org/officeDocument/2006/customXml" ds:itemID="{46A827D8-2482-47D7-9208-20E7191A8BEA}">
  <ds:schemaRefs/>
</ds:datastoreItem>
</file>

<file path=customXml/itemProps22.xml><?xml version="1.0" encoding="utf-8"?>
<ds:datastoreItem xmlns:ds="http://schemas.openxmlformats.org/officeDocument/2006/customXml" ds:itemID="{7A418C11-8E14-4716-8D88-D2A256801BCE}">
  <ds:schemaRefs/>
</ds:datastoreItem>
</file>

<file path=customXml/itemProps23.xml><?xml version="1.0" encoding="utf-8"?>
<ds:datastoreItem xmlns:ds="http://schemas.openxmlformats.org/officeDocument/2006/customXml" ds:itemID="{56063049-1502-4B67-BA3E-B0C79E273841}">
  <ds:schemaRefs/>
</ds:datastoreItem>
</file>

<file path=customXml/itemProps24.xml><?xml version="1.0" encoding="utf-8"?>
<ds:datastoreItem xmlns:ds="http://schemas.openxmlformats.org/officeDocument/2006/customXml" ds:itemID="{46888B11-C6E8-4616-A1D1-467F65312EE1}">
  <ds:schemaRefs/>
</ds:datastoreItem>
</file>

<file path=customXml/itemProps25.xml><?xml version="1.0" encoding="utf-8"?>
<ds:datastoreItem xmlns:ds="http://schemas.openxmlformats.org/officeDocument/2006/customXml" ds:itemID="{4AF19B8C-D607-443B-9495-FFABCFFF0E8D}">
  <ds:schemaRefs/>
</ds:datastoreItem>
</file>

<file path=customXml/itemProps26.xml><?xml version="1.0" encoding="utf-8"?>
<ds:datastoreItem xmlns:ds="http://schemas.openxmlformats.org/officeDocument/2006/customXml" ds:itemID="{C6DBC3F4-A528-4D07-BCA6-D02820ECD583}">
  <ds:schemaRefs/>
</ds:datastoreItem>
</file>

<file path=customXml/itemProps27.xml><?xml version="1.0" encoding="utf-8"?>
<ds:datastoreItem xmlns:ds="http://schemas.openxmlformats.org/officeDocument/2006/customXml" ds:itemID="{1B305EA9-DFEE-4E27-B4C4-1D3BD302CA2B}">
  <ds:schemaRefs/>
</ds:datastoreItem>
</file>

<file path=customXml/itemProps28.xml><?xml version="1.0" encoding="utf-8"?>
<ds:datastoreItem xmlns:ds="http://schemas.openxmlformats.org/officeDocument/2006/customXml" ds:itemID="{9ED966BF-7430-4D88-815B-B7B0EE843A25}">
  <ds:schemaRefs/>
</ds:datastoreItem>
</file>

<file path=customXml/itemProps29.xml><?xml version="1.0" encoding="utf-8"?>
<ds:datastoreItem xmlns:ds="http://schemas.openxmlformats.org/officeDocument/2006/customXml" ds:itemID="{6BBEF59C-9D28-44CF-B52C-B4A5C9E62587}">
  <ds:schemaRefs/>
</ds:datastoreItem>
</file>

<file path=customXml/itemProps3.xml><?xml version="1.0" encoding="utf-8"?>
<ds:datastoreItem xmlns:ds="http://schemas.openxmlformats.org/officeDocument/2006/customXml" ds:itemID="{B93AB6DA-49D9-414D-A812-3188E819D916}">
  <ds:schemaRefs/>
</ds:datastoreItem>
</file>

<file path=customXml/itemProps4.xml><?xml version="1.0" encoding="utf-8"?>
<ds:datastoreItem xmlns:ds="http://schemas.openxmlformats.org/officeDocument/2006/customXml" ds:itemID="{1A0FB237-FD2C-420F-8CBA-93DF31C142C6}">
  <ds:schemaRefs/>
</ds:datastoreItem>
</file>

<file path=customXml/itemProps5.xml><?xml version="1.0" encoding="utf-8"?>
<ds:datastoreItem xmlns:ds="http://schemas.openxmlformats.org/officeDocument/2006/customXml" ds:itemID="{19D26526-7BC3-4CF1-8E21-E5E81690AC6B}">
  <ds:schemaRefs/>
</ds:datastoreItem>
</file>

<file path=customXml/itemProps6.xml><?xml version="1.0" encoding="utf-8"?>
<ds:datastoreItem xmlns:ds="http://schemas.openxmlformats.org/officeDocument/2006/customXml" ds:itemID="{B6042159-E5EC-43BE-87F8-139672FD865E}">
  <ds:schemaRefs/>
</ds:datastoreItem>
</file>

<file path=customXml/itemProps7.xml><?xml version="1.0" encoding="utf-8"?>
<ds:datastoreItem xmlns:ds="http://schemas.openxmlformats.org/officeDocument/2006/customXml" ds:itemID="{24E07C21-8FC4-45D5-A5A7-D123137A4C52}">
  <ds:schemaRefs/>
</ds:datastoreItem>
</file>

<file path=customXml/itemProps8.xml><?xml version="1.0" encoding="utf-8"?>
<ds:datastoreItem xmlns:ds="http://schemas.openxmlformats.org/officeDocument/2006/customXml" ds:itemID="{D953C205-5233-411E-B7A5-8231BA2C5BBB}">
  <ds:schemaRefs/>
</ds:datastoreItem>
</file>

<file path=customXml/itemProps9.xml><?xml version="1.0" encoding="utf-8"?>
<ds:datastoreItem xmlns:ds="http://schemas.openxmlformats.org/officeDocument/2006/customXml" ds:itemID="{D6D49972-E4BB-4FC7-9D75-A072A95940A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1152</TotalTime>
  <Words>165</Words>
  <Application>Microsoft Office PowerPoint</Application>
  <PresentationFormat>Demonstracija ekrane (4:3)</PresentationFormat>
  <Paragraphs>42</Paragraphs>
  <Slides>27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Constantia</vt:lpstr>
      <vt:lpstr>Lucida Sans Unicode</vt:lpstr>
      <vt:lpstr>Wingdings 2</vt:lpstr>
      <vt:lpstr>Default Theme</vt:lpstr>
      <vt:lpstr>1_Default Theme</vt:lpstr>
      <vt:lpstr>“Edukacinių erdvių sukūrimas vaikų patirtinio ugdymo skatinimui"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  KORIDORIUS</vt:lpstr>
      <vt:lpstr>     PRAUSYKLA</vt:lpstr>
      <vt:lpstr>     ŽALIOJI PALANGĖ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Dėkoju už dėmesį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Pasaulio pažinimas 1 kl.</dc:title>
  <dc:creator>Ramunė</dc:creator>
  <cp:lastModifiedBy>Ramunė</cp:lastModifiedBy>
  <cp:revision>120</cp:revision>
  <dcterms:created xsi:type="dcterms:W3CDTF">2013-03-25T17:59:39Z</dcterms:created>
  <dcterms:modified xsi:type="dcterms:W3CDTF">2021-12-13T17:59:56Z</dcterms:modified>
</cp:coreProperties>
</file>