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6F0EC-1600-442B-80C7-82153B68DCE2}" v="11" dt="2024-06-12T10:54:00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Matulaitė" userId="2f4db1fd-53d8-4b22-8e2c-9aa1753d5a2e" providerId="ADAL" clId="{286EBE02-AFDD-42F8-BD0B-C20C298CD0DC}"/>
    <pc:docChg chg="modSld">
      <pc:chgData name="Lina Matulaitė" userId="2f4db1fd-53d8-4b22-8e2c-9aa1753d5a2e" providerId="ADAL" clId="{286EBE02-AFDD-42F8-BD0B-C20C298CD0DC}" dt="2024-04-25T10:19:44.288" v="54"/>
      <pc:docMkLst>
        <pc:docMk/>
      </pc:docMkLst>
      <pc:sldChg chg="modSp mod">
        <pc:chgData name="Lina Matulaitė" userId="2f4db1fd-53d8-4b22-8e2c-9aa1753d5a2e" providerId="ADAL" clId="{286EBE02-AFDD-42F8-BD0B-C20C298CD0DC}" dt="2024-04-25T10:14:23.767" v="44" actId="20577"/>
        <pc:sldMkLst>
          <pc:docMk/>
          <pc:sldMk cId="0" sldId="257"/>
        </pc:sldMkLst>
        <pc:spChg chg="mod">
          <ac:chgData name="Lina Matulaitė" userId="2f4db1fd-53d8-4b22-8e2c-9aa1753d5a2e" providerId="ADAL" clId="{286EBE02-AFDD-42F8-BD0B-C20C298CD0DC}" dt="2024-04-25T10:14:23.767" v="44" actId="20577"/>
          <ac:spMkLst>
            <pc:docMk/>
            <pc:sldMk cId="0" sldId="257"/>
            <ac:spMk id="164" creationId="{00000000-0000-0000-0000-000000000000}"/>
          </ac:spMkLst>
        </pc:spChg>
      </pc:sldChg>
      <pc:sldChg chg="modSp mod">
        <pc:chgData name="Lina Matulaitė" userId="2f4db1fd-53d8-4b22-8e2c-9aa1753d5a2e" providerId="ADAL" clId="{286EBE02-AFDD-42F8-BD0B-C20C298CD0DC}" dt="2024-04-25T10:19:44.288" v="54"/>
        <pc:sldMkLst>
          <pc:docMk/>
          <pc:sldMk cId="0" sldId="258"/>
        </pc:sldMkLst>
        <pc:graphicFrameChg chg="mod">
          <ac:chgData name="Lina Matulaitė" userId="2f4db1fd-53d8-4b22-8e2c-9aa1753d5a2e" providerId="ADAL" clId="{286EBE02-AFDD-42F8-BD0B-C20C298CD0DC}" dt="2024-04-25T10:19:44.288" v="54"/>
          <ac:graphicFrameMkLst>
            <pc:docMk/>
            <pc:sldMk cId="0" sldId="258"/>
            <ac:graphicFrameMk id="10" creationId="{1546F5C8-13C2-49E5-8FE8-C8B626259CEB}"/>
          </ac:graphicFrameMkLst>
        </pc:graphicFrameChg>
      </pc:sldChg>
      <pc:sldChg chg="modSp mod">
        <pc:chgData name="Lina Matulaitė" userId="2f4db1fd-53d8-4b22-8e2c-9aa1753d5a2e" providerId="ADAL" clId="{286EBE02-AFDD-42F8-BD0B-C20C298CD0DC}" dt="2024-04-25T10:18:57.209" v="52" actId="20577"/>
        <pc:sldMkLst>
          <pc:docMk/>
          <pc:sldMk cId="0" sldId="259"/>
        </pc:sldMkLst>
        <pc:spChg chg="mod">
          <ac:chgData name="Lina Matulaitė" userId="2f4db1fd-53d8-4b22-8e2c-9aa1753d5a2e" providerId="ADAL" clId="{286EBE02-AFDD-42F8-BD0B-C20C298CD0DC}" dt="2024-04-25T10:18:57.209" v="52" actId="20577"/>
          <ac:spMkLst>
            <pc:docMk/>
            <pc:sldMk cId="0" sldId="259"/>
            <ac:spMk id="177" creationId="{00000000-0000-0000-0000-000000000000}"/>
          </ac:spMkLst>
        </pc:spChg>
      </pc:sldChg>
    </pc:docChg>
  </pc:docChgLst>
  <pc:docChgLst>
    <pc:chgData name="Lina Matulaitė" userId="2f4db1fd-53d8-4b22-8e2c-9aa1753d5a2e" providerId="ADAL" clId="{ED16F0EC-1600-442B-80C7-82153B68DCE2}"/>
    <pc:docChg chg="undo custSel modSld">
      <pc:chgData name="Lina Matulaitė" userId="2f4db1fd-53d8-4b22-8e2c-9aa1753d5a2e" providerId="ADAL" clId="{ED16F0EC-1600-442B-80C7-82153B68DCE2}" dt="2024-06-12T10:56:42.181" v="553" actId="14100"/>
      <pc:docMkLst>
        <pc:docMk/>
      </pc:docMkLst>
      <pc:sldChg chg="modSp mod">
        <pc:chgData name="Lina Matulaitė" userId="2f4db1fd-53d8-4b22-8e2c-9aa1753d5a2e" providerId="ADAL" clId="{ED16F0EC-1600-442B-80C7-82153B68DCE2}" dt="2024-06-10T06:07:42.908" v="47" actId="6549"/>
        <pc:sldMkLst>
          <pc:docMk/>
          <pc:sldMk cId="0" sldId="256"/>
        </pc:sldMkLst>
        <pc:spChg chg="mod">
          <ac:chgData name="Lina Matulaitė" userId="2f4db1fd-53d8-4b22-8e2c-9aa1753d5a2e" providerId="ADAL" clId="{ED16F0EC-1600-442B-80C7-82153B68DCE2}" dt="2024-06-10T06:07:42.908" v="47" actId="6549"/>
          <ac:spMkLst>
            <pc:docMk/>
            <pc:sldMk cId="0" sldId="256"/>
            <ac:spMk id="159" creationId="{00000000-0000-0000-0000-000000000000}"/>
          </ac:spMkLst>
        </pc:spChg>
      </pc:sldChg>
      <pc:sldChg chg="addSp delSp modSp mod">
        <pc:chgData name="Lina Matulaitė" userId="2f4db1fd-53d8-4b22-8e2c-9aa1753d5a2e" providerId="ADAL" clId="{ED16F0EC-1600-442B-80C7-82153B68DCE2}" dt="2024-06-12T10:54:00.803" v="508"/>
        <pc:sldMkLst>
          <pc:docMk/>
          <pc:sldMk cId="0" sldId="258"/>
        </pc:sldMkLst>
        <pc:spChg chg="mod">
          <ac:chgData name="Lina Matulaitė" userId="2f4db1fd-53d8-4b22-8e2c-9aa1753d5a2e" providerId="ADAL" clId="{ED16F0EC-1600-442B-80C7-82153B68DCE2}" dt="2024-06-12T10:51:02.338" v="494" actId="1076"/>
          <ac:spMkLst>
            <pc:docMk/>
            <pc:sldMk cId="0" sldId="258"/>
            <ac:spMk id="169" creationId="{00000000-0000-0000-0000-000000000000}"/>
          </ac:spMkLst>
        </pc:spChg>
        <pc:graphicFrameChg chg="add mod">
          <ac:chgData name="Lina Matulaitė" userId="2f4db1fd-53d8-4b22-8e2c-9aa1753d5a2e" providerId="ADAL" clId="{ED16F0EC-1600-442B-80C7-82153B68DCE2}" dt="2024-06-12T10:54:00.803" v="508"/>
          <ac:graphicFrameMkLst>
            <pc:docMk/>
            <pc:sldMk cId="0" sldId="258"/>
            <ac:graphicFrameMk id="2" creationId="{083A0C02-B0B5-6A03-FA11-D7E5A481DF68}"/>
          </ac:graphicFrameMkLst>
        </pc:graphicFrameChg>
        <pc:graphicFrameChg chg="del">
          <ac:chgData name="Lina Matulaitė" userId="2f4db1fd-53d8-4b22-8e2c-9aa1753d5a2e" providerId="ADAL" clId="{ED16F0EC-1600-442B-80C7-82153B68DCE2}" dt="2024-06-12T10:50:46.518" v="490" actId="478"/>
          <ac:graphicFrameMkLst>
            <pc:docMk/>
            <pc:sldMk cId="0" sldId="258"/>
            <ac:graphicFrameMk id="10" creationId="{1546F5C8-13C2-49E5-8FE8-C8B626259CEB}"/>
          </ac:graphicFrameMkLst>
        </pc:graphicFrameChg>
      </pc:sldChg>
      <pc:sldChg chg="modSp mod">
        <pc:chgData name="Lina Matulaitė" userId="2f4db1fd-53d8-4b22-8e2c-9aa1753d5a2e" providerId="ADAL" clId="{ED16F0EC-1600-442B-80C7-82153B68DCE2}" dt="2024-06-12T10:56:42.181" v="553" actId="14100"/>
        <pc:sldMkLst>
          <pc:docMk/>
          <pc:sldMk cId="0" sldId="259"/>
        </pc:sldMkLst>
        <pc:spChg chg="mod">
          <ac:chgData name="Lina Matulaitė" userId="2f4db1fd-53d8-4b22-8e2c-9aa1753d5a2e" providerId="ADAL" clId="{ED16F0EC-1600-442B-80C7-82153B68DCE2}" dt="2024-06-12T10:56:42.181" v="553" actId="14100"/>
          <ac:spMkLst>
            <pc:docMk/>
            <pc:sldMk cId="0" sldId="259"/>
            <ac:spMk id="17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lt-L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Lapas1!$C$4:$C$9</c:f>
              <c:strCache>
                <c:ptCount val="6"/>
                <c:pt idx="0">
                  <c:v>Mantas Benkunskas</c:v>
                </c:pt>
                <c:pt idx="1">
                  <c:v>Linas Kvedaravičius</c:v>
                </c:pt>
                <c:pt idx="2">
                  <c:v>Vita Degutienė</c:v>
                </c:pt>
                <c:pt idx="3">
                  <c:v>Nijolė Jagelavičienė</c:v>
                </c:pt>
                <c:pt idx="4">
                  <c:v>Dovydas Skarolskis</c:v>
                </c:pt>
                <c:pt idx="5">
                  <c:v>Kristina Ziminska </c:v>
                </c:pt>
              </c:strCache>
            </c:strRef>
          </c:cat>
          <c:val>
            <c:numRef>
              <c:f>Lapas1!$E$4:$E$9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85</c:v>
                </c:pt>
                <c:pt idx="3">
                  <c:v>100</c:v>
                </c:pt>
                <c:pt idx="4">
                  <c:v>100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B-4432-B0A8-52E7A1C0B4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9712400"/>
        <c:axId val="529713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Lapas1!$C$4:$C$9</c15:sqref>
                        </c15:formulaRef>
                      </c:ext>
                    </c:extLst>
                    <c:strCache>
                      <c:ptCount val="6"/>
                      <c:pt idx="0">
                        <c:v>Mantas Benkunskas</c:v>
                      </c:pt>
                      <c:pt idx="1">
                        <c:v>Linas Kvedaravičius</c:v>
                      </c:pt>
                      <c:pt idx="2">
                        <c:v>Vita Degutienė</c:v>
                      </c:pt>
                      <c:pt idx="3">
                        <c:v>Nijolė Jagelavičienė</c:v>
                      </c:pt>
                      <c:pt idx="4">
                        <c:v>Dovydas Skarolskis</c:v>
                      </c:pt>
                      <c:pt idx="5">
                        <c:v>Kristina Ziminska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Lapas1!$D$4:$D$9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AB-4432-B0A8-52E7A1C0B45D}"/>
                  </c:ext>
                </c:extLst>
              </c15:ser>
            </c15:filteredBarSeries>
          </c:ext>
        </c:extLst>
      </c:barChart>
      <c:catAx>
        <c:axId val="5297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9713120"/>
        <c:crosses val="autoZero"/>
        <c:auto val="1"/>
        <c:lblAlgn val="ctr"/>
        <c:lblOffset val="100"/>
        <c:noMultiLvlLbl val="0"/>
      </c:catAx>
      <c:valAx>
        <c:axId val="52971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7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713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lt-LT" sz="2800" b="1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VILNIAUS MIESTO SAVIVALDYBĖS TARYBOS PETICIJŲ KOMISIJOS ATASKAITA</a:t>
            </a:r>
            <a:br>
              <a:rPr lang="lt-LT" sz="2800" b="1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3059832" y="1988840"/>
            <a:ext cx="3168352" cy="259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lt-LT" sz="2800" b="1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2023 M. BIRŽELIO MĖN. – 2024 M. BIRŽELIO MĖN. VEIKLA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971600" y="593128"/>
            <a:ext cx="792088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F3F3F"/>
              </a:buClr>
            </a:pPr>
            <a:r>
              <a:rPr lang="en-US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PETICIJOS KOMISIJOS NARI</a:t>
            </a:r>
            <a:r>
              <a:rPr lang="lt-LT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Ų POSĖDŽIŲ</a:t>
            </a:r>
            <a:r>
              <a:rPr lang="en-US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lt-LT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LANKOMUM</a:t>
            </a:r>
            <a:r>
              <a:rPr lang="en-US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 STATISTIKA  (%)</a:t>
            </a:r>
            <a:endParaRPr sz="1800" b="1" dirty="0">
              <a:solidFill>
                <a:srgbClr val="3F3F3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0" name="Google Shape;170;p27"/>
          <p:cNvCxnSpPr/>
          <p:nvPr/>
        </p:nvCxnSpPr>
        <p:spPr>
          <a:xfrm>
            <a:off x="971600" y="1484784"/>
            <a:ext cx="648072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3A0C02-B0B5-6A03-FA11-D7E5A481D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528196"/>
              </p:ext>
            </p:extLst>
          </p:nvPr>
        </p:nvGraphicFramePr>
        <p:xfrm>
          <a:off x="971600" y="1745256"/>
          <a:ext cx="7334200" cy="439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lt-LT" sz="1800" b="1" dirty="0">
                <a:solidFill>
                  <a:srgbClr val="3F3F3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KOMISIJOS VEIKLA</a:t>
            </a:r>
            <a:endParaRPr sz="1800" b="1" dirty="0">
              <a:solidFill>
                <a:srgbClr val="3F3F3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899592" y="1772816"/>
            <a:ext cx="7920880" cy="474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ataskaitinį laikotarpį suorganizuoti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Komisijos posėdžiai, apsvarstyta 14 klausimų.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Apsvarstyta:</a:t>
            </a:r>
          </a:p>
          <a:p>
            <a:pPr algn="just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Vilniaus miesto gyventojų pateiktų kreipimųsi, iš kurių  14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buvo nepripažinti peticijomis, o skundais, prašymais ar siūlymais (vadovaujantis LR Peticijų įstatymo 12 str.  2 d. 1, 2, 3, 4 p. iškeltų reikalavimų ir siūlymų tenkinimui nereikia priimti naujo teisės akto, pakeisti, papildyti ar pripažinti netekusiu galios galiojančio teisės akto, 8 str. 3 d. 5 p.</a:t>
            </a:r>
            <a:r>
              <a:rPr lang="lt-L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priimti, pakeisti, papildyti ar pripažinti netekusiu galios Vilniaus miesto savivaldybės norminį teisės aktą kreipimesi nesuformuluotas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ir 11 str. prašymo ar siūlymo nagrinėjimas nepriskirtas Savivaldybės kompetencijai).</a:t>
            </a:r>
          </a:p>
          <a:p>
            <a:pPr marL="114300" indent="0"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Kreiptasi:</a:t>
            </a:r>
          </a:p>
          <a:p>
            <a:pPr algn="just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Administracijos direktorių su prašymais išnagrinėti skundus, prašymus ar siūlymus ir apie priimtus sprendimus informuoti Peticijų komisiją bei pareiškėjus.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pareiškėjo kreipimasis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persiųstas pagal kompetenciją nagrinėti Lietuvos Respublikos vidaus reikalų ministerijai ir Policijos departamentui prie Lietuvos Respublikos vidaus reikalų ministerijos.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Parengti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Tarybos sprendimų projektai bei pateikti svarstyti Vilniaus miesto savivaldybės tarybai.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sz="1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cxnSp>
        <p:nvCxnSpPr>
          <p:cNvPr id="178" name="Google Shape;178;p28"/>
          <p:cNvCxnSpPr/>
          <p:nvPr/>
        </p:nvCxnSpPr>
        <p:spPr>
          <a:xfrm>
            <a:off x="971600" y="1484784"/>
            <a:ext cx="648072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lt-LT" sz="2800" b="1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VILNIAUS MIESTO SAVIVALDYBĖS TARYBOS PETICIJŲ KOMISIJA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212</Words>
  <Application>Microsoft Office PowerPoint</Application>
  <PresentationFormat>Demonstracija ekrane (4:3)</PresentationFormat>
  <Paragraphs>16</Paragraphs>
  <Slides>5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VILNIAUS MIESTO SAVIVALDYBĖS TARYBOS PETICIJŲ KOMISIJOS ATASKAITA </vt:lpstr>
      <vt:lpstr>2023 M. BIRŽELIO MĖN. – 2024 M. BIRŽELIO MĖN. VEIKLA</vt:lpstr>
      <vt:lpstr>PETICIJOS KOMISIJOS NARIŲ POSĖDŽIŲ LANKOMUMO STATISTIKA  (%)</vt:lpstr>
      <vt:lpstr>KOMISIJOS VEIKLA</vt:lpstr>
      <vt:lpstr>VILNIAUS MIESTO SAVIVALDYBĖS TARYBOS PETICIJŲ KOMISIJA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MIESTO SAVIVALDYBĖS TARYBOS ANTIKORUPCIJOS KOMISIJA</dc:title>
  <dc:creator>Ingrida Nartautaitė</dc:creator>
  <cp:lastModifiedBy>Lina Matulaitė</cp:lastModifiedBy>
  <cp:revision>38</cp:revision>
  <dcterms:modified xsi:type="dcterms:W3CDTF">2024-06-12T10:56:43Z</dcterms:modified>
</cp:coreProperties>
</file>