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8" r:id="rId2"/>
    <p:sldId id="269" r:id="rId3"/>
    <p:sldId id="284" r:id="rId4"/>
    <p:sldId id="288" r:id="rId5"/>
    <p:sldId id="285" r:id="rId6"/>
    <p:sldId id="286" r:id="rId7"/>
    <p:sldId id="289" r:id="rId8"/>
    <p:sldId id="297" r:id="rId9"/>
    <p:sldId id="298" r:id="rId10"/>
    <p:sldId id="299" r:id="rId11"/>
    <p:sldId id="300" r:id="rId12"/>
    <p:sldId id="301" r:id="rId13"/>
    <p:sldId id="320" r:id="rId14"/>
    <p:sldId id="321" r:id="rId15"/>
    <p:sldId id="322" r:id="rId16"/>
    <p:sldId id="323" r:id="rId17"/>
    <p:sldId id="324" r:id="rId18"/>
    <p:sldId id="325" r:id="rId19"/>
    <p:sldId id="290" r:id="rId20"/>
    <p:sldId id="292" r:id="rId21"/>
    <p:sldId id="293" r:id="rId22"/>
    <p:sldId id="294" r:id="rId23"/>
    <p:sldId id="295" r:id="rId24"/>
    <p:sldId id="296" r:id="rId25"/>
    <p:sldId id="314" r:id="rId26"/>
    <p:sldId id="315" r:id="rId27"/>
    <p:sldId id="316" r:id="rId28"/>
    <p:sldId id="317" r:id="rId29"/>
    <p:sldId id="318" r:id="rId30"/>
    <p:sldId id="319" r:id="rId31"/>
    <p:sldId id="291" r:id="rId32"/>
    <p:sldId id="302" r:id="rId33"/>
    <p:sldId id="303" r:id="rId34"/>
    <p:sldId id="305" r:id="rId35"/>
    <p:sldId id="306" r:id="rId36"/>
    <p:sldId id="308" r:id="rId37"/>
    <p:sldId id="287" r:id="rId38"/>
    <p:sldId id="309" r:id="rId39"/>
    <p:sldId id="310" r:id="rId40"/>
    <p:sldId id="311" r:id="rId41"/>
    <p:sldId id="312" r:id="rId42"/>
    <p:sldId id="313" r:id="rId43"/>
    <p:sldId id="32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94" autoAdjust="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9/30/2021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9/30/2021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sz="2200" dirty="0" smtClean="0"/>
              <a:t>APLINKOSAUGINIS KONKURSAS – VIKTORINA </a:t>
            </a:r>
            <a:br>
              <a:rPr lang="lt-LT" sz="2200" dirty="0" smtClean="0"/>
            </a:br>
            <a:r>
              <a:rPr lang="lt-LT" sz="6700" dirty="0" smtClean="0"/>
              <a:t>„KĄ ŽINAU APIE GAMTĄ“</a:t>
            </a:r>
            <a:endParaRPr lang="en-US" sz="6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400" dirty="0" smtClean="0"/>
              <a:t>Parengė J. Jaraminienė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209" y="230569"/>
            <a:ext cx="2409825" cy="2533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034" y="317787"/>
            <a:ext cx="2044881" cy="21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66" y="276087"/>
            <a:ext cx="10207209" cy="2353902"/>
          </a:xfrm>
        </p:spPr>
        <p:txBody>
          <a:bodyPr>
            <a:normAutofit/>
          </a:bodyPr>
          <a:lstStyle/>
          <a:p>
            <a:r>
              <a:rPr lang="lt-LT" dirty="0" smtClean="0"/>
              <a:t>KAS GAIDŽIO ŽMONA?</a:t>
            </a:r>
            <a:br>
              <a:rPr lang="lt-LT" dirty="0" smtClean="0"/>
            </a:br>
            <a:r>
              <a:rPr lang="lt-LT" dirty="0" smtClean="0"/>
              <a:t>A</a:t>
            </a:r>
            <a:r>
              <a:rPr lang="lt-LT" dirty="0"/>
              <a:t>. </a:t>
            </a:r>
            <a:r>
              <a:rPr lang="lt-LT" dirty="0" smtClean="0"/>
              <a:t>GAIDĖ</a:t>
            </a:r>
            <a:br>
              <a:rPr lang="lt-LT" dirty="0" smtClean="0"/>
            </a:br>
            <a:r>
              <a:rPr lang="lt-LT" dirty="0" smtClean="0"/>
              <a:t>B. </a:t>
            </a:r>
            <a:r>
              <a:rPr lang="lt-LT" dirty="0"/>
              <a:t>VIŠTA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C. KALAKUTĖ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4316" y="1565275"/>
            <a:ext cx="4563367" cy="46212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870" y="276086"/>
            <a:ext cx="9493106" cy="1831387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4. KAS YRA ELNIO VAIKAS?</a:t>
            </a:r>
            <a:br>
              <a:rPr lang="lt-LT" dirty="0" smtClean="0"/>
            </a:br>
            <a:r>
              <a:rPr lang="lt-LT" dirty="0" smtClean="0"/>
              <a:t>A. ELNIUKAS</a:t>
            </a:r>
            <a:br>
              <a:rPr lang="lt-LT" dirty="0" smtClean="0"/>
            </a:br>
            <a:r>
              <a:rPr lang="lt-LT" dirty="0" smtClean="0"/>
              <a:t>B. STIRNIUKAS</a:t>
            </a:r>
            <a:br>
              <a:rPr lang="lt-LT" dirty="0" smtClean="0"/>
            </a:br>
            <a:r>
              <a:rPr lang="lt-LT" dirty="0" smtClean="0"/>
              <a:t>C. BEMBIS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610" y="2057830"/>
            <a:ext cx="4904770" cy="46212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6"/>
            <a:ext cx="9327910" cy="1884407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5. KAS YRA KARVĖS VYRAS?</a:t>
            </a:r>
            <a:br>
              <a:rPr lang="lt-LT" dirty="0" smtClean="0"/>
            </a:br>
            <a:r>
              <a:rPr lang="lt-LT" dirty="0" smtClean="0"/>
              <a:t>A. ARKLYS</a:t>
            </a:r>
            <a:br>
              <a:rPr lang="lt-LT" dirty="0" smtClean="0"/>
            </a:br>
            <a:r>
              <a:rPr lang="lt-LT" dirty="0" smtClean="0"/>
              <a:t>B. BULIUS</a:t>
            </a:r>
            <a:br>
              <a:rPr lang="lt-LT" dirty="0" smtClean="0"/>
            </a:br>
            <a:r>
              <a:rPr lang="lt-LT" dirty="0" smtClean="0"/>
              <a:t>C. </a:t>
            </a:r>
            <a:r>
              <a:rPr lang="lt-LT" dirty="0"/>
              <a:t>JAUTIS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567" y="2438582"/>
            <a:ext cx="7339527" cy="41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183" y="2263913"/>
            <a:ext cx="6585033" cy="2177458"/>
          </a:xfrm>
        </p:spPr>
        <p:txBody>
          <a:bodyPr>
            <a:normAutofit/>
          </a:bodyPr>
          <a:lstStyle/>
          <a:p>
            <a:pPr algn="ctr"/>
            <a:r>
              <a:rPr lang="lt-LT" sz="7200" dirty="0" smtClean="0"/>
              <a:t>ATSAKYMAI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407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7"/>
            <a:ext cx="9327910" cy="18139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KAS YRA BRIED</a:t>
            </a:r>
            <a:r>
              <a:rPr lang="lt-LT" dirty="0"/>
              <a:t>Ž</a:t>
            </a:r>
            <a:r>
              <a:rPr lang="en-US" dirty="0" smtClean="0"/>
              <a:t>IO </a:t>
            </a:r>
            <a:r>
              <a:rPr lang="lt-LT" dirty="0"/>
              <a:t>Ž</a:t>
            </a:r>
            <a:r>
              <a:rPr lang="en-US" dirty="0" smtClean="0"/>
              <a:t>MON</a:t>
            </a:r>
            <a:r>
              <a:rPr lang="lt-LT" dirty="0" smtClean="0"/>
              <a:t>A?</a:t>
            </a:r>
            <a:br>
              <a:rPr lang="lt-LT" dirty="0" smtClean="0"/>
            </a:br>
            <a:r>
              <a:rPr lang="lt-LT" dirty="0" smtClean="0"/>
              <a:t>A. STIRNA</a:t>
            </a:r>
            <a:br>
              <a:rPr lang="lt-LT" dirty="0" smtClean="0"/>
            </a:br>
            <a:r>
              <a:rPr lang="lt-LT" dirty="0" smtClean="0"/>
              <a:t>B. ELNĖ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C. BRIEDĖ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1258" y="1565275"/>
            <a:ext cx="4809484" cy="46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7"/>
            <a:ext cx="9327910" cy="19607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2. KAS YRA LAPĖS VYRAS?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A.LAPINAS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B. VILKAS</a:t>
            </a:r>
            <a:br>
              <a:rPr lang="lt-LT" dirty="0" smtClean="0"/>
            </a:br>
            <a:r>
              <a:rPr lang="lt-LT" dirty="0" smtClean="0"/>
              <a:t>C. MEŠKINAS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0373" y="2236787"/>
            <a:ext cx="6771916" cy="46212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4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66" y="276087"/>
            <a:ext cx="10207209" cy="2353902"/>
          </a:xfrm>
        </p:spPr>
        <p:txBody>
          <a:bodyPr>
            <a:normAutofit/>
          </a:bodyPr>
          <a:lstStyle/>
          <a:p>
            <a:r>
              <a:rPr lang="lt-LT" dirty="0" smtClean="0"/>
              <a:t>KAS GAIDŽIO ŽMONA?</a:t>
            </a:r>
            <a:br>
              <a:rPr lang="lt-LT" dirty="0" smtClean="0"/>
            </a:br>
            <a:r>
              <a:rPr lang="lt-LT" dirty="0" smtClean="0"/>
              <a:t>A.</a:t>
            </a:r>
            <a:r>
              <a:rPr lang="lt-LT" b="1" dirty="0" smtClean="0">
                <a:solidFill>
                  <a:srgbClr val="FF0000"/>
                </a:solidFill>
              </a:rPr>
              <a:t> </a:t>
            </a:r>
            <a:r>
              <a:rPr lang="lt-LT" dirty="0"/>
              <a:t>GAIDĖ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>
                <a:solidFill>
                  <a:srgbClr val="FF0000"/>
                </a:solidFill>
              </a:rPr>
              <a:t>B. </a:t>
            </a:r>
            <a:r>
              <a:rPr lang="lt-LT" b="1" dirty="0" smtClean="0">
                <a:solidFill>
                  <a:srgbClr val="FF0000"/>
                </a:solidFill>
              </a:rPr>
              <a:t>VIŠTA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C. KALAKUTĖ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4316" y="1565275"/>
            <a:ext cx="4563367" cy="46212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870" y="276086"/>
            <a:ext cx="9493106" cy="1831387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4. KAS YRA ELNIO VAIKAS?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A. ELNIUKAS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B. STIRNIUKAS</a:t>
            </a:r>
            <a:br>
              <a:rPr lang="lt-LT" dirty="0" smtClean="0"/>
            </a:br>
            <a:r>
              <a:rPr lang="lt-LT" dirty="0" smtClean="0"/>
              <a:t>C. BEMBIS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610" y="2057830"/>
            <a:ext cx="4904770" cy="46212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1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6"/>
            <a:ext cx="9327910" cy="1884407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5. KAS YRA KARVĖS VYRAS?</a:t>
            </a:r>
            <a:br>
              <a:rPr lang="lt-LT" dirty="0" smtClean="0"/>
            </a:br>
            <a:r>
              <a:rPr lang="lt-LT" dirty="0" smtClean="0"/>
              <a:t>A. ARKLYS</a:t>
            </a:r>
            <a:br>
              <a:rPr lang="lt-LT" dirty="0" smtClean="0"/>
            </a:br>
            <a:r>
              <a:rPr lang="lt-LT" dirty="0" smtClean="0"/>
              <a:t>B. BULIUS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C. </a:t>
            </a:r>
            <a:r>
              <a:rPr lang="lt-LT" b="1" dirty="0">
                <a:solidFill>
                  <a:srgbClr val="FF0000"/>
                </a:solidFill>
              </a:rPr>
              <a:t>JAUTIS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567" y="2438582"/>
            <a:ext cx="7339527" cy="41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0721" y="2238103"/>
            <a:ext cx="4647376" cy="1175657"/>
          </a:xfrm>
        </p:spPr>
        <p:txBody>
          <a:bodyPr>
            <a:normAutofit/>
          </a:bodyPr>
          <a:lstStyle/>
          <a:p>
            <a:r>
              <a:rPr lang="en-US" sz="7200" dirty="0"/>
              <a:t>PAUKŠČIAI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7543" y="2107474"/>
            <a:ext cx="7141028" cy="3718559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KOMANDOS:</a:t>
            </a:r>
            <a:br>
              <a:rPr lang="lt-LT" dirty="0" smtClean="0"/>
            </a:br>
            <a:r>
              <a:rPr lang="lt-LT" sz="4400" dirty="0" smtClean="0"/>
              <a:t>1. </a:t>
            </a:r>
            <a:r>
              <a:rPr lang="lt-LT" sz="4400" dirty="0"/>
              <a:t>L</a:t>
            </a:r>
            <a:r>
              <a:rPr lang="lt-LT" sz="4400" dirty="0" smtClean="0"/>
              <a:t>OKIUKAI</a:t>
            </a:r>
            <a:r>
              <a:rPr lang="lt-LT" sz="4400" dirty="0"/>
              <a:t/>
            </a:r>
            <a:br>
              <a:rPr lang="lt-LT" sz="4400" dirty="0"/>
            </a:br>
            <a:r>
              <a:rPr lang="lt-LT" sz="4400" dirty="0" smtClean="0"/>
              <a:t>2. PELĖDŽIUKAI</a:t>
            </a:r>
            <a:br>
              <a:rPr lang="lt-LT" sz="4400" dirty="0" smtClean="0"/>
            </a:br>
            <a:r>
              <a:rPr lang="lt-LT" sz="4400" dirty="0" smtClean="0"/>
              <a:t>3. KIŠKIUKAI</a:t>
            </a:r>
            <a:br>
              <a:rPr lang="lt-LT" sz="4400" dirty="0" smtClean="0"/>
            </a:br>
            <a:r>
              <a:rPr lang="lt-LT" sz="4400" dirty="0" smtClean="0"/>
              <a:t/>
            </a:r>
            <a:br>
              <a:rPr lang="lt-LT" sz="4400" dirty="0" smtClean="0"/>
            </a:br>
            <a:r>
              <a:rPr lang="lt-LT" sz="3100" dirty="0" smtClean="0"/>
              <a:t>KOMANDOS IŠSIRENKA SAVO KAPITONUS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6"/>
            <a:ext cx="9327910" cy="2745787"/>
          </a:xfrm>
        </p:spPr>
        <p:txBody>
          <a:bodyPr>
            <a:normAutofit/>
          </a:bodyPr>
          <a:lstStyle/>
          <a:p>
            <a:r>
              <a:rPr lang="lt-LT" dirty="0" smtClean="0"/>
              <a:t>1. KOKS TAI PAUKŠTIS?</a:t>
            </a: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>A. GULBĖ</a:t>
            </a:r>
            <a:br>
              <a:rPr lang="lt-LT" dirty="0" smtClean="0"/>
            </a:br>
            <a:r>
              <a:rPr lang="lt-LT" dirty="0" smtClean="0"/>
              <a:t>B. PELĖDA</a:t>
            </a:r>
            <a:br>
              <a:rPr lang="lt-LT" dirty="0" smtClean="0"/>
            </a:br>
            <a:r>
              <a:rPr lang="lt-LT" dirty="0" smtClean="0"/>
              <a:t>C. ŽVIRBLIS</a:t>
            </a:r>
            <a:br>
              <a:rPr lang="lt-LT" dirty="0" smtClean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221" y="2551107"/>
            <a:ext cx="7995557" cy="39392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7" y="276087"/>
            <a:ext cx="9371948" cy="184009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2. KOKS TAI PAUKŠTIS</a:t>
            </a:r>
            <a:br>
              <a:rPr lang="lt-LT" dirty="0" smtClean="0"/>
            </a:br>
            <a:r>
              <a:rPr lang="lt-LT" dirty="0" smtClean="0"/>
              <a:t>A. POVAS</a:t>
            </a:r>
            <a:br>
              <a:rPr lang="lt-LT" dirty="0" smtClean="0"/>
            </a:br>
            <a:r>
              <a:rPr lang="lt-LT" dirty="0" smtClean="0"/>
              <a:t>B. GULBĖ</a:t>
            </a:r>
            <a:br>
              <a:rPr lang="lt-LT" dirty="0" smtClean="0"/>
            </a:br>
            <a:r>
              <a:rPr lang="lt-LT" dirty="0" smtClean="0"/>
              <a:t>C. GANDRAS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802" y="2116138"/>
            <a:ext cx="8165109" cy="4070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7"/>
            <a:ext cx="9327910" cy="1726884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3. KOKS TAI PAUKŠTIS?</a:t>
            </a:r>
            <a:br>
              <a:rPr lang="lt-LT" dirty="0" smtClean="0"/>
            </a:br>
            <a:r>
              <a:rPr lang="lt-LT" dirty="0" smtClean="0"/>
              <a:t>A. PELĖDA</a:t>
            </a:r>
            <a:br>
              <a:rPr lang="lt-LT" dirty="0" smtClean="0"/>
            </a:br>
            <a:r>
              <a:rPr lang="lt-LT" dirty="0" smtClean="0"/>
              <a:t>B. ANTIS</a:t>
            </a:r>
            <a:br>
              <a:rPr lang="lt-LT" dirty="0" smtClean="0"/>
            </a:br>
            <a:r>
              <a:rPr lang="lt-LT" dirty="0" smtClean="0"/>
              <a:t>C. GENYS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362" y="2089441"/>
            <a:ext cx="9372600" cy="45399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8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66" y="276087"/>
            <a:ext cx="9284909" cy="184009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4. KOKS TAI PAUKŠTIS?</a:t>
            </a:r>
            <a:br>
              <a:rPr lang="lt-LT" dirty="0" smtClean="0"/>
            </a:br>
            <a:r>
              <a:rPr lang="lt-LT" dirty="0" smtClean="0"/>
              <a:t>A. GENYS</a:t>
            </a:r>
            <a:br>
              <a:rPr lang="lt-LT" dirty="0" smtClean="0"/>
            </a:br>
            <a:r>
              <a:rPr lang="lt-LT" dirty="0" smtClean="0"/>
              <a:t>B. SNIEGENA</a:t>
            </a:r>
            <a:br>
              <a:rPr lang="lt-LT" dirty="0" smtClean="0"/>
            </a:br>
            <a:r>
              <a:rPr lang="lt-LT" dirty="0" smtClean="0"/>
              <a:t>C. GAIDYS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066" y="2039019"/>
            <a:ext cx="9372600" cy="45903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7"/>
            <a:ext cx="9327910" cy="1787528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5. KOKS TAI PAUKŠTIS?</a:t>
            </a:r>
            <a:br>
              <a:rPr lang="lt-LT" dirty="0" smtClean="0"/>
            </a:br>
            <a:r>
              <a:rPr lang="lt-LT" dirty="0" smtClean="0"/>
              <a:t>A. BALANDIS</a:t>
            </a:r>
            <a:br>
              <a:rPr lang="lt-LT" dirty="0" smtClean="0"/>
            </a:br>
            <a:r>
              <a:rPr lang="lt-LT" dirty="0" smtClean="0"/>
              <a:t>B. KALAKUTAS</a:t>
            </a:r>
            <a:br>
              <a:rPr lang="lt-LT" dirty="0" smtClean="0"/>
            </a:br>
            <a:r>
              <a:rPr lang="lt-LT" dirty="0" smtClean="0"/>
              <a:t>C. POVAS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065" y="2063615"/>
            <a:ext cx="9372600" cy="45657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4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183" y="2263913"/>
            <a:ext cx="6585033" cy="2177458"/>
          </a:xfrm>
        </p:spPr>
        <p:txBody>
          <a:bodyPr>
            <a:normAutofit/>
          </a:bodyPr>
          <a:lstStyle/>
          <a:p>
            <a:pPr algn="ctr"/>
            <a:r>
              <a:rPr lang="lt-LT" sz="7200" dirty="0" smtClean="0"/>
              <a:t>ATSAKYMAI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493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6"/>
            <a:ext cx="9327910" cy="2745787"/>
          </a:xfrm>
        </p:spPr>
        <p:txBody>
          <a:bodyPr>
            <a:normAutofit/>
          </a:bodyPr>
          <a:lstStyle/>
          <a:p>
            <a:r>
              <a:rPr lang="lt-LT" dirty="0" smtClean="0"/>
              <a:t>1. KOKS TAI PAUKŠTIS?</a:t>
            </a: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>A. GULBĖ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B. PELĖDA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C. ŽVIRBLIS</a:t>
            </a:r>
            <a:br>
              <a:rPr lang="lt-LT" dirty="0" smtClean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221" y="2551107"/>
            <a:ext cx="7995557" cy="39392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7" y="276087"/>
            <a:ext cx="9371948" cy="184009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2. KOKS TAI PAUKŠTIS</a:t>
            </a:r>
            <a:br>
              <a:rPr lang="lt-LT" dirty="0" smtClean="0"/>
            </a:br>
            <a:r>
              <a:rPr lang="lt-LT" dirty="0" smtClean="0"/>
              <a:t>A. POVAS</a:t>
            </a:r>
            <a:br>
              <a:rPr lang="lt-LT" dirty="0" smtClean="0"/>
            </a:br>
            <a:r>
              <a:rPr lang="lt-LT" dirty="0" smtClean="0"/>
              <a:t>B. GULBĖ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C. GANDRAS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802" y="2116138"/>
            <a:ext cx="8165109" cy="4070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7"/>
            <a:ext cx="9327910" cy="1726884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3. KOKS TAI PAUKŠTIS?</a:t>
            </a:r>
            <a:br>
              <a:rPr lang="lt-LT" dirty="0" smtClean="0"/>
            </a:br>
            <a:r>
              <a:rPr lang="lt-LT" dirty="0" smtClean="0"/>
              <a:t>A. PELĖDA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B. ANTIS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C. GENYS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362" y="2089441"/>
            <a:ext cx="9372600" cy="45399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2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66" y="276087"/>
            <a:ext cx="9284909" cy="184009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4. KOKS TAI PAUKŠTIS?</a:t>
            </a:r>
            <a:br>
              <a:rPr lang="lt-LT" dirty="0" smtClean="0"/>
            </a:br>
            <a:r>
              <a:rPr lang="lt-LT" dirty="0" smtClean="0"/>
              <a:t>A. GENYS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B. SNIEGENA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C. GAIDYS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066" y="2039019"/>
            <a:ext cx="9372600" cy="45903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383" y="276087"/>
            <a:ext cx="8970592" cy="5671868"/>
          </a:xfrm>
        </p:spPr>
        <p:txBody>
          <a:bodyPr/>
          <a:lstStyle/>
          <a:p>
            <a:pPr algn="ctr"/>
            <a:r>
              <a:rPr lang="en-US" b="1" dirty="0" smtClean="0"/>
              <a:t>ŽAIDIMO TAISYKLĖS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          </a:t>
            </a:r>
            <a:r>
              <a:rPr lang="lt-LT" b="1" dirty="0" smtClean="0"/>
              <a:t>1</a:t>
            </a:r>
            <a:r>
              <a:rPr lang="lt-LT" dirty="0"/>
              <a:t>. </a:t>
            </a:r>
            <a:r>
              <a:rPr lang="lt-LT" b="1" dirty="0"/>
              <a:t>VIKTORINA SUSIDEDA IŠ </a:t>
            </a:r>
            <a:r>
              <a:rPr lang="lt-LT" b="1" dirty="0" smtClean="0"/>
              <a:t>5 </a:t>
            </a:r>
            <a:r>
              <a:rPr lang="lt-LT" b="1" dirty="0"/>
              <a:t>UŽDUOČIŲ: AUGALAI, GYVŪNAI, PAUKŠČIAI, </a:t>
            </a:r>
            <a:r>
              <a:rPr lang="lt-LT" b="1" dirty="0" smtClean="0"/>
              <a:t>RŪŠIAVIMAS.</a:t>
            </a:r>
            <a:br>
              <a:rPr lang="lt-LT" b="1" dirty="0" smtClean="0"/>
            </a:br>
            <a:r>
              <a:rPr lang="lt-LT" b="1" dirty="0" smtClean="0"/>
              <a:t>2</a:t>
            </a:r>
            <a:r>
              <a:rPr lang="lt-LT" b="1" dirty="0"/>
              <a:t>. UŽ KIEKVIENĄ TEISINGAI ATLIKTĄ UŽDUOTĮ KOMANDA GAUNA PO 5 KAŠTONUS. </a:t>
            </a:r>
            <a:br>
              <a:rPr lang="lt-LT" b="1" dirty="0"/>
            </a:br>
            <a:r>
              <a:rPr lang="lt-LT" dirty="0" smtClean="0"/>
              <a:t/>
            </a:r>
            <a:br>
              <a:rPr lang="lt-LT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7"/>
            <a:ext cx="9327910" cy="1787528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5. KOKS TAI PAUKŠTIS?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A. BALANDIS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B. KALAKUTAS</a:t>
            </a:r>
            <a:br>
              <a:rPr lang="lt-LT" dirty="0" smtClean="0"/>
            </a:br>
            <a:r>
              <a:rPr lang="lt-LT" dirty="0" smtClean="0"/>
              <a:t>C. POVAS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065" y="2063615"/>
            <a:ext cx="9372600" cy="45657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5291" y="2037806"/>
            <a:ext cx="5082806" cy="172429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7200" smtClean="0"/>
              <a:t> RŪŠIAVIMAS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6086"/>
            <a:ext cx="9623735" cy="3886611"/>
          </a:xfrm>
        </p:spPr>
        <p:txBody>
          <a:bodyPr>
            <a:normAutofit/>
          </a:bodyPr>
          <a:lstStyle/>
          <a:p>
            <a:r>
              <a:rPr lang="lt-LT" dirty="0" smtClean="0"/>
              <a:t>1. KOKIA TRANSPORTO PRIEMONĖ MAŽIAUSIAI TERŠIA APLINKĄ?</a:t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A. AUTOMOBILIS</a:t>
            </a:r>
            <a:br>
              <a:rPr lang="lt-LT" dirty="0" smtClean="0"/>
            </a:br>
            <a:r>
              <a:rPr lang="lt-LT" dirty="0" smtClean="0"/>
              <a:t>B. DVIRATIS</a:t>
            </a:r>
            <a:br>
              <a:rPr lang="lt-LT" dirty="0" smtClean="0"/>
            </a:br>
            <a:r>
              <a:rPr lang="lt-LT" dirty="0" smtClean="0"/>
              <a:t>C. LĖKTUVAS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257" y="1733920"/>
            <a:ext cx="4431670" cy="46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2. KAIP VADINASI ŠIS ĮRENGINYS?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A. BANKOMATAS</a:t>
            </a:r>
          </a:p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B. TAROMATAS</a:t>
            </a:r>
          </a:p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C. KAVOS APARATAS</a:t>
            </a:r>
            <a:endParaRPr lang="en-US" sz="3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43" y="2844845"/>
            <a:ext cx="4322890" cy="2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pt-BR" sz="3800" dirty="0" smtClean="0"/>
              <a:t>3</a:t>
            </a:r>
            <a:r>
              <a:rPr lang="pt-BR" sz="3800" dirty="0"/>
              <a:t>. KAM REIKALINGOS VĖJO JĖGAINĖS?</a:t>
            </a:r>
            <a:br>
              <a:rPr lang="pt-BR" sz="3800" dirty="0"/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MATUOTI VĖJO STIPRUMĄ</a:t>
            </a:r>
          </a:p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IŠSKLAIDO DEBESIS</a:t>
            </a:r>
          </a:p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GAMINA ELEKTROS ENERGIJĄ</a:t>
            </a:r>
          </a:p>
          <a:p>
            <a:pPr marL="514350" indent="-514350">
              <a:buAutoNum type="alphaUcPeriod"/>
            </a:pPr>
            <a:endParaRPr lang="lt-LT" sz="3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514350" indent="-514350">
              <a:buAutoNum type="alphaUcPeriod"/>
            </a:pPr>
            <a:endParaRPr lang="en-US" sz="3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1026" name="Picture 2" descr="Jurbarko krašto bendruomenę su verslininkais kiršina planuojamas vėjo  jėgainių parkas - L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58" y="3408784"/>
            <a:ext cx="4679967" cy="31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4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4. KĄ VADINAME ŽEMĖS PLAUČIAIS?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229" y="2551611"/>
            <a:ext cx="10041746" cy="3635072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ŽEMĖS PLAUČIAI YRA MIŠKAI</a:t>
            </a:r>
          </a:p>
          <a:p>
            <a:pPr marL="514350" indent="-514350">
              <a:buAutoNum type="alphaUcPeriod"/>
            </a:pPr>
            <a:endParaRPr lang="lt-LT" sz="3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ŽEMĖS PLAUČIAI YRA VANDUO     </a:t>
            </a:r>
          </a:p>
          <a:p>
            <a:pPr marL="514350" indent="-514350">
              <a:buAutoNum type="alphaUcPeriod"/>
            </a:pPr>
            <a:endParaRPr lang="lt-LT" sz="3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ŽEMĖS PLAUČIAI YRA GYVŪNAI</a:t>
            </a:r>
            <a:endParaRPr lang="en-US" sz="3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637" y="3280872"/>
            <a:ext cx="2034676" cy="1524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691" y="1680073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199" y="4990011"/>
            <a:ext cx="3477356" cy="1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PARKE IŠGĖRĖTE LIMONADĄ IŠ METALINĖS SKARDINĖS. KĄ SU JA TURĘTUMĖTE DARYTI?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t-LT" sz="3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lt-LT" sz="3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A. PASTATYTI PRIE SUOLIUKO</a:t>
            </a:r>
          </a:p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B. IŠMESTI Į ŠIUKLEDEŽĘ</a:t>
            </a:r>
          </a:p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C. ATIDUOTI Į TAROMATĄ</a:t>
            </a:r>
            <a:endParaRPr lang="en-US" sz="3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663" y="1965959"/>
            <a:ext cx="4327072" cy="43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183" y="2263913"/>
            <a:ext cx="6585033" cy="2177458"/>
          </a:xfrm>
        </p:spPr>
        <p:txBody>
          <a:bodyPr>
            <a:normAutofit/>
          </a:bodyPr>
          <a:lstStyle/>
          <a:p>
            <a:pPr algn="ctr"/>
            <a:r>
              <a:rPr lang="lt-LT" sz="7200" dirty="0" smtClean="0"/>
              <a:t>ATSAKYMAI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9187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6086"/>
            <a:ext cx="9623735" cy="3886611"/>
          </a:xfrm>
        </p:spPr>
        <p:txBody>
          <a:bodyPr>
            <a:normAutofit/>
          </a:bodyPr>
          <a:lstStyle/>
          <a:p>
            <a:r>
              <a:rPr lang="lt-LT" dirty="0" smtClean="0"/>
              <a:t>1. KOKIA TRANSPORTO PRIEMONĖ MAŽIAUSIAI TERŠIA APLINKĄ?</a:t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A. AUTOMOBILIS</a:t>
            </a:r>
            <a:br>
              <a:rPr lang="lt-LT" dirty="0" smtClean="0"/>
            </a:br>
            <a:r>
              <a:rPr lang="lt-LT" b="1" dirty="0" smtClean="0">
                <a:solidFill>
                  <a:srgbClr val="FF0000"/>
                </a:solidFill>
              </a:rPr>
              <a:t>B. DVIRATIS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C. LĖKTUVAS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257" y="1733920"/>
            <a:ext cx="4431670" cy="462121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53646" y="4659086"/>
            <a:ext cx="949234" cy="827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2. KAIP VADINASI ŠIS ĮRENGINYS?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A. </a:t>
            </a:r>
            <a:r>
              <a:rPr lang="lt-LT" sz="34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BANKOMATAS</a:t>
            </a:r>
            <a:endParaRPr lang="lt-LT" sz="3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lt-LT" sz="3400" b="1" dirty="0" smtClean="0">
                <a:solidFill>
                  <a:srgbClr val="FF0000"/>
                </a:solidFill>
                <a:latin typeface="+mj-lt"/>
              </a:rPr>
              <a:t>B. TAROMATAS</a:t>
            </a:r>
          </a:p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C. KAVOS APARATAS</a:t>
            </a:r>
            <a:endParaRPr lang="en-US" sz="3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43" y="2844845"/>
            <a:ext cx="4322890" cy="2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lt-LT" dirty="0" smtClean="0"/>
              <a:t>  </a:t>
            </a:r>
            <a:r>
              <a:rPr lang="en-US" sz="8000" dirty="0" smtClean="0"/>
              <a:t>AUGALAI</a:t>
            </a: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/>
              <a:t/>
            </a:r>
            <a:br>
              <a:rPr lang="en-US" sz="8000" dirty="0"/>
            </a:b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pt-BR" sz="3800" dirty="0" smtClean="0"/>
              <a:t>3</a:t>
            </a:r>
            <a:r>
              <a:rPr lang="pt-BR" sz="3800" dirty="0"/>
              <a:t>. KAM REIKALINGOS VĖJO JĖGAINĖS?</a:t>
            </a:r>
            <a:br>
              <a:rPr lang="pt-BR" sz="3800" dirty="0"/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MATUOTI VĖJO STIPRUMĄ</a:t>
            </a:r>
          </a:p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IŠSKLAIDO DEBESIS</a:t>
            </a:r>
          </a:p>
          <a:p>
            <a:pPr marL="514350" indent="-514350">
              <a:buAutoNum type="alphaUcPeriod"/>
            </a:pPr>
            <a:r>
              <a:rPr lang="lt-LT" sz="3400" b="1" dirty="0" smtClean="0">
                <a:solidFill>
                  <a:srgbClr val="FF0000"/>
                </a:solidFill>
                <a:latin typeface="+mj-lt"/>
              </a:rPr>
              <a:t>GAMINA ELEKTROS ENERGIJĄ</a:t>
            </a:r>
          </a:p>
          <a:p>
            <a:pPr marL="514350" indent="-514350">
              <a:buAutoNum type="alphaUcPeriod"/>
            </a:pPr>
            <a:endParaRPr lang="lt-LT" sz="3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514350" indent="-514350">
              <a:buAutoNum type="alphaUcPeriod"/>
            </a:pPr>
            <a:endParaRPr lang="en-US" sz="3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1026" name="Picture 2" descr="Jurbarko krašto bendruomenę su verslininkais kiršina planuojamas vėjo  jėgainių parkas - L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58" y="3408784"/>
            <a:ext cx="4679967" cy="31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4. KĄ VADINAME ŽEMĖS PLAUČIAIS?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891" y="2412273"/>
            <a:ext cx="10181084" cy="3774409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lt-LT" sz="3400" b="1" dirty="0" smtClean="0">
                <a:solidFill>
                  <a:srgbClr val="FF0000"/>
                </a:solidFill>
                <a:latin typeface="+mj-lt"/>
              </a:rPr>
              <a:t>ŽEMĖS PLAUČIAI YRA MIŠKAI</a:t>
            </a:r>
          </a:p>
          <a:p>
            <a:pPr marL="514350" indent="-514350">
              <a:buAutoNum type="alphaUcPeriod"/>
            </a:pPr>
            <a:endParaRPr lang="lt-LT" sz="3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ŽEMĖS PLAUČIAI YRA VANDUO</a:t>
            </a:r>
          </a:p>
          <a:p>
            <a:pPr marL="514350" indent="-514350">
              <a:buAutoNum type="alphaUcPeriod"/>
            </a:pPr>
            <a:endParaRPr lang="lt-LT" sz="34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514350" indent="-514350">
              <a:buAutoNum type="alphaUcPeriod"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ŽEMĖS PLAUČIAI YRA GYVŪNAI</a:t>
            </a:r>
            <a:endParaRPr lang="en-US" sz="3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204" y="2412273"/>
            <a:ext cx="4859926" cy="29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PARKE IŠGĖRĖTE LIMONADĄ IŠ METALINĖS SKARDINĖS. KĄ SU JA TURĘTUMĖTE DARYTI?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A. PASTATYTI PRIE SUOLIUKO</a:t>
            </a:r>
          </a:p>
          <a:p>
            <a:pPr marL="0" indent="0">
              <a:buNone/>
            </a:pPr>
            <a:r>
              <a:rPr lang="lt-LT" sz="3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B. IŠMESTI Į ŠIUKLEDEŽĘ</a:t>
            </a:r>
          </a:p>
          <a:p>
            <a:pPr marL="0" indent="0">
              <a:buNone/>
            </a:pPr>
            <a:r>
              <a:rPr lang="lt-LT" sz="3400" b="1" dirty="0" smtClean="0">
                <a:solidFill>
                  <a:srgbClr val="FF0000"/>
                </a:solidFill>
                <a:latin typeface="+mj-lt"/>
              </a:rPr>
              <a:t>C. ATIDUOTI Į TAROMATĄ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240" y="2288509"/>
            <a:ext cx="3898174" cy="38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7211" y="1863634"/>
            <a:ext cx="4960886" cy="1759132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/>
              <a:t>ŠAUNUOLIAI</a:t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95" y="3049718"/>
            <a:ext cx="3852317" cy="25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551611"/>
            <a:ext cx="6949439" cy="3213463"/>
          </a:xfrm>
        </p:spPr>
        <p:txBody>
          <a:bodyPr>
            <a:normAutofit/>
          </a:bodyPr>
          <a:lstStyle/>
          <a:p>
            <a:r>
              <a:rPr lang="lt-LT" sz="5600" dirty="0" smtClean="0"/>
              <a:t>1</a:t>
            </a:r>
            <a:r>
              <a:rPr lang="lt-LT" sz="5600" dirty="0"/>
              <a:t>. ATRINK SĖKLAS</a:t>
            </a:r>
            <a:br>
              <a:rPr lang="lt-LT" sz="5600" dirty="0"/>
            </a:br>
            <a:r>
              <a:rPr lang="lt-LT" sz="5600" dirty="0" smtClean="0"/>
              <a:t/>
            </a:r>
            <a:br>
              <a:rPr lang="lt-LT" sz="5600" dirty="0" smtClean="0"/>
            </a:br>
            <a:endParaRPr lang="en-US" sz="5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509" y="2263913"/>
            <a:ext cx="6863708" cy="3901756"/>
          </a:xfrm>
        </p:spPr>
        <p:txBody>
          <a:bodyPr>
            <a:normAutofit fontScale="90000"/>
          </a:bodyPr>
          <a:lstStyle/>
          <a:p>
            <a:r>
              <a:rPr lang="lt-LT" dirty="0"/>
              <a:t> </a:t>
            </a:r>
            <a:r>
              <a:rPr lang="lt-LT" dirty="0" smtClean="0"/>
              <a:t>            </a:t>
            </a:r>
            <a:r>
              <a:rPr lang="lt-LT" dirty="0"/>
              <a:t/>
            </a:r>
            <a:br>
              <a:rPr lang="lt-LT" dirty="0"/>
            </a:br>
            <a:r>
              <a:rPr lang="lt-LT" sz="5600" dirty="0"/>
              <a:t>2. </a:t>
            </a:r>
            <a:r>
              <a:rPr lang="lt-LT" sz="5600" dirty="0" smtClean="0"/>
              <a:t>MEDŽIO </a:t>
            </a:r>
            <a:r>
              <a:rPr lang="lt-LT" sz="5600" dirty="0"/>
              <a:t>DĖLIONĖ. </a:t>
            </a:r>
            <a:r>
              <a:rPr lang="lt-LT" sz="5600" dirty="0" smtClean="0"/>
              <a:t>SUDĖK DĖLIONĘ IR ATPAŽINK MEDĮ.</a:t>
            </a:r>
            <a:br>
              <a:rPr lang="lt-LT" sz="5600" dirty="0" smtClean="0"/>
            </a:br>
            <a:endParaRPr lang="en-US" sz="5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0389" y="3019706"/>
            <a:ext cx="4577708" cy="542100"/>
          </a:xfrm>
        </p:spPr>
        <p:txBody>
          <a:bodyPr>
            <a:normAutofit fontScale="90000"/>
          </a:bodyPr>
          <a:lstStyle/>
          <a:p>
            <a:r>
              <a:rPr lang="lt-LT" sz="7200" dirty="0" smtClean="0"/>
              <a:t> </a:t>
            </a:r>
            <a:r>
              <a:rPr lang="en-US" sz="7200" dirty="0" smtClean="0"/>
              <a:t>GYVŪNAI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7"/>
            <a:ext cx="9327910" cy="18139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KAS YRA BRIED</a:t>
            </a:r>
            <a:r>
              <a:rPr lang="lt-LT" dirty="0"/>
              <a:t>Ž</a:t>
            </a:r>
            <a:r>
              <a:rPr lang="en-US" dirty="0" smtClean="0"/>
              <a:t>IO </a:t>
            </a:r>
            <a:r>
              <a:rPr lang="lt-LT" dirty="0"/>
              <a:t>Ž</a:t>
            </a:r>
            <a:r>
              <a:rPr lang="en-US" dirty="0" smtClean="0"/>
              <a:t>MON</a:t>
            </a:r>
            <a:r>
              <a:rPr lang="lt-LT" dirty="0" smtClean="0"/>
              <a:t>A?</a:t>
            </a:r>
            <a:br>
              <a:rPr lang="lt-LT" dirty="0" smtClean="0"/>
            </a:br>
            <a:r>
              <a:rPr lang="lt-LT" dirty="0" smtClean="0"/>
              <a:t>A. STIRNA</a:t>
            </a:r>
            <a:br>
              <a:rPr lang="lt-LT" dirty="0" smtClean="0"/>
            </a:br>
            <a:r>
              <a:rPr lang="lt-LT" dirty="0" smtClean="0"/>
              <a:t>B. ELNĖ</a:t>
            </a:r>
            <a:br>
              <a:rPr lang="lt-LT" dirty="0" smtClean="0"/>
            </a:br>
            <a:r>
              <a:rPr lang="lt-LT" dirty="0" smtClean="0"/>
              <a:t>C. BRIEDĖ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1258" y="1565275"/>
            <a:ext cx="4809484" cy="46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65" y="276087"/>
            <a:ext cx="9327910" cy="19607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2. KAS YRA LAPĖS VYRAS?</a:t>
            </a:r>
            <a:br>
              <a:rPr lang="lt-LT" dirty="0" smtClean="0"/>
            </a:br>
            <a:r>
              <a:rPr lang="lt-LT" dirty="0" smtClean="0"/>
              <a:t>A.LAPINAS</a:t>
            </a:r>
            <a:br>
              <a:rPr lang="lt-LT" dirty="0" smtClean="0"/>
            </a:br>
            <a:r>
              <a:rPr lang="lt-LT" dirty="0" smtClean="0"/>
              <a:t>B. VILKAS</a:t>
            </a:r>
            <a:br>
              <a:rPr lang="lt-LT" dirty="0" smtClean="0"/>
            </a:br>
            <a:r>
              <a:rPr lang="lt-LT" dirty="0" smtClean="0"/>
              <a:t>C. MEŠKINAS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0373" y="2236787"/>
            <a:ext cx="6771916" cy="46212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0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488</TotalTime>
  <Words>480</Words>
  <Application>Microsoft Office PowerPoint</Application>
  <PresentationFormat>Widescreen</PresentationFormat>
  <Paragraphs>168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Corbel</vt:lpstr>
      <vt:lpstr>Ecology 16x9</vt:lpstr>
      <vt:lpstr>APLINKOSAUGINIS KONKURSAS – VIKTORINA  „KĄ ŽINAU APIE GAMTĄ“</vt:lpstr>
      <vt:lpstr>KOMANDOS: 1. LOKIUKAI 2. PELĖDŽIUKAI 3. KIŠKIUKAI  KOMANDOS IŠSIRENKA SAVO KAPITONUS</vt:lpstr>
      <vt:lpstr>ŽAIDIMO TAISYKLĖS            1. VIKTORINA SUSIDEDA IŠ 5 UŽDUOČIŲ: AUGALAI, GYVŪNAI, PAUKŠČIAI, RŪŠIAVIMAS. 2. UŽ KIEKVIENĄ TEISINGAI ATLIKTĄ UŽDUOTĮ KOMANDA GAUNA PO 5 KAŠTONUS.   </vt:lpstr>
      <vt:lpstr>   AUGALAI  </vt:lpstr>
      <vt:lpstr>1. ATRINK SĖKLAS  </vt:lpstr>
      <vt:lpstr>              2. MEDŽIO DĖLIONĖ. SUDĖK DĖLIONĘ IR ATPAŽINK MEDĮ. </vt:lpstr>
      <vt:lpstr> GYVŪNAI</vt:lpstr>
      <vt:lpstr>1. KAS YRA BRIEDŽIO ŽMONA? A. STIRNA B. ELNĖ C. BRIEDĖ</vt:lpstr>
      <vt:lpstr>2. KAS YRA LAPĖS VYRAS? A.LAPINAS B. VILKAS C. MEŠKINAS</vt:lpstr>
      <vt:lpstr>KAS GAIDŽIO ŽMONA? A. GAIDĖ B. VIŠTA C. KALAKUTĖ</vt:lpstr>
      <vt:lpstr>4. KAS YRA ELNIO VAIKAS? A. ELNIUKAS B. STIRNIUKAS C. BEMBIS </vt:lpstr>
      <vt:lpstr>5. KAS YRA KARVĖS VYRAS? A. ARKLYS B. BULIUS C. JAUTIS</vt:lpstr>
      <vt:lpstr>ATSAKYMAI</vt:lpstr>
      <vt:lpstr>1. KAS YRA BRIEDŽIO ŽMONA? A. STIRNA B. ELNĖ C. BRIEDĖ</vt:lpstr>
      <vt:lpstr>2. KAS YRA LAPĖS VYRAS? A.LAPINAS B. VILKAS C. MEŠKINAS</vt:lpstr>
      <vt:lpstr>KAS GAIDŽIO ŽMONA? A. GAIDĖ B. VIŠTA C. KALAKUTĖ</vt:lpstr>
      <vt:lpstr>4. KAS YRA ELNIO VAIKAS? A. ELNIUKAS B. STIRNIUKAS C. BEMBIS </vt:lpstr>
      <vt:lpstr>5. KAS YRA KARVĖS VYRAS? A. ARKLYS B. BULIUS C. JAUTIS</vt:lpstr>
      <vt:lpstr>PAUKŠČIAI</vt:lpstr>
      <vt:lpstr>1. KOKS TAI PAUKŠTIS? A. GULBĖ B. PELĖDA C. ŽVIRBLIS </vt:lpstr>
      <vt:lpstr>2. KOKS TAI PAUKŠTIS A. POVAS B. GULBĖ C. GANDRAS</vt:lpstr>
      <vt:lpstr>3. KOKS TAI PAUKŠTIS? A. PELĖDA B. ANTIS C. GENYS</vt:lpstr>
      <vt:lpstr>4. KOKS TAI PAUKŠTIS? A. GENYS B. SNIEGENA C. GAIDYS</vt:lpstr>
      <vt:lpstr>5. KOKS TAI PAUKŠTIS? A. BALANDIS B. KALAKUTAS C. POVAS</vt:lpstr>
      <vt:lpstr>ATSAKYMAI</vt:lpstr>
      <vt:lpstr>1. KOKS TAI PAUKŠTIS? A. GULBĖ B. PELĖDA C. ŽVIRBLIS </vt:lpstr>
      <vt:lpstr>2. KOKS TAI PAUKŠTIS A. POVAS B. GULBĖ C. GANDRAS</vt:lpstr>
      <vt:lpstr>3. KOKS TAI PAUKŠTIS? A. PELĖDA B. ANTIS C. GENYS</vt:lpstr>
      <vt:lpstr>4. KOKS TAI PAUKŠTIS? A. GENYS B. SNIEGENA C. GAIDYS</vt:lpstr>
      <vt:lpstr>5. KOKS TAI PAUKŠTIS? A. BALANDIS B. KALAKUTAS C. POVAS</vt:lpstr>
      <vt:lpstr> RŪŠIAVIMAS</vt:lpstr>
      <vt:lpstr>1. KOKIA TRANSPORTO PRIEMONĖ MAŽIAUSIAI TERŠIA APLINKĄ?  A. AUTOMOBILIS B. DVIRATIS C. LĖKTUVAS</vt:lpstr>
      <vt:lpstr>2. KAIP VADINASI ŠIS ĮRENGINYS?</vt:lpstr>
      <vt:lpstr>    3. KAM REIKALINGOS VĖJO JĖGAINĖS? </vt:lpstr>
      <vt:lpstr>4. KĄ VADINAME ŽEMĖS PLAUČIAIS?</vt:lpstr>
      <vt:lpstr>5. PARKE IŠGĖRĖTE LIMONADĄ IŠ METALINĖS SKARDINĖS. KĄ SU JA TURĘTUMĖTE DARYTI?</vt:lpstr>
      <vt:lpstr>ATSAKYMAI</vt:lpstr>
      <vt:lpstr>1. KOKIA TRANSPORTO PRIEMONĖ MAŽIAUSIAI TERŠIA APLINKĄ?  A. AUTOMOBILIS B. DVIRATIS C. LĖKTUVAS</vt:lpstr>
      <vt:lpstr>2. KAIP VADINASI ŠIS ĮRENGINYS?</vt:lpstr>
      <vt:lpstr>    3. KAM REIKALINGOS VĖJO JĖGAINĖS? </vt:lpstr>
      <vt:lpstr>4. KĄ VADINAME ŽEMĖS PLAUČIAIS?</vt:lpstr>
      <vt:lpstr>5. PARKE IŠGĖRĖTE LIMONADĄ IŠ METALINĖS SKARDINĖS. KĄ SU JA TURĘTUMĖTE DARYTI?</vt:lpstr>
      <vt:lpstr>ŠAUNUOLIAI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APLINKOSAUGINIS KONKURSAS – VIKTORINA  „SAUGOK GAMTĄ“</dc:title>
  <dc:creator>SILAS8_1</dc:creator>
  <cp:lastModifiedBy>SILAS8_1</cp:lastModifiedBy>
  <cp:revision>30</cp:revision>
  <dcterms:created xsi:type="dcterms:W3CDTF">2021-08-24T11:24:00Z</dcterms:created>
  <dcterms:modified xsi:type="dcterms:W3CDTF">2021-09-30T06:20:43Z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