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3" r:id="rId3"/>
    <p:sldId id="273" r:id="rId4"/>
    <p:sldId id="269" r:id="rId5"/>
    <p:sldId id="267" r:id="rId6"/>
    <p:sldId id="270" r:id="rId7"/>
    <p:sldId id="268" r:id="rId8"/>
    <p:sldId id="259" r:id="rId9"/>
    <p:sldId id="262" r:id="rId10"/>
    <p:sldId id="265" r:id="rId11"/>
    <p:sldId id="266" r:id="rId12"/>
    <p:sldId id="264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176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038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20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238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7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903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387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072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835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513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8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08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92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265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88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468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0D93-18BC-41B7-AA3C-ED62DBE85EFB}" type="datetimeFigureOut">
              <a:rPr lang="lt-LT" smtClean="0"/>
              <a:pPr/>
              <a:t>2024-11-10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FCF0DF-0D70-4B23-9C39-D93A7802EF9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8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_1Sauepl5E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547664" y="151776"/>
            <a:ext cx="6444716" cy="1152128"/>
          </a:xfrm>
        </p:spPr>
        <p:txBody>
          <a:bodyPr>
            <a:normAutofit/>
          </a:bodyPr>
          <a:lstStyle/>
          <a:p>
            <a:r>
              <a:rPr lang="lt-LT" dirty="0"/>
              <a:t>Labas, aš sliekas : )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196935C-CB39-92C5-6847-3E8CECBE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628800"/>
            <a:ext cx="5400600" cy="36004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4626101-133E-BDB8-8A98-27847C75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88" y="1650617"/>
            <a:ext cx="1124024" cy="125552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497D795-F5CB-3970-0691-68D2AB8C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813706"/>
            <a:ext cx="1427484" cy="1262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052A5-3ECE-6FE9-2EDC-04C3FDB4BDA1}"/>
              </a:ext>
            </a:extLst>
          </p:cNvPr>
          <p:cNvSpPr txBox="1"/>
          <p:nvPr/>
        </p:nvSpPr>
        <p:spPr>
          <a:xfrm>
            <a:off x="1349642" y="541410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Pamokėlė organizuojama įgyvendinant </a:t>
            </a:r>
          </a:p>
          <a:p>
            <a:pPr algn="ctr"/>
            <a:r>
              <a:rPr lang="lt-LT" dirty="0"/>
              <a:t>Vilniaus miesto savivaldybės finansuojamą </a:t>
            </a:r>
          </a:p>
          <a:p>
            <a:pPr algn="ctr"/>
            <a:r>
              <a:rPr lang="lt-LT" dirty="0"/>
              <a:t>Visuomenės aplinkosauginio  švietimo projektą </a:t>
            </a:r>
          </a:p>
          <a:p>
            <a:pPr algn="ctr"/>
            <a:r>
              <a:rPr lang="lt-LT" dirty="0"/>
              <a:t>„Gamtos pažinimo link – Aš ir Tu paukščius pažįstame kartu“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8A4B381F-0613-4635-9FF1-7F138E908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E2CDD211-CC70-4A05-B57A-0C7AF10E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FB3D49A7-66BC-4C31-9FCE-024EBC631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891BBF88-3ED5-4945-88CA-7C244AC3D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4DE5D08A-C8FA-4A93-91EB-6E1638AC6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D0E74E81-2BD8-4D93-9C58-07B71A4F0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2EA5090-484E-4DA2-B792-E432502D2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D7FAC83F-F4D3-4922-8C9E-09D170A5B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EF580442-0B7E-4CD2-897B-76A241329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A8E7A643-FA1F-4BE4-89B2-129A03C1B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D706DC49-A8B1-49C1-BA11-B9458C1BF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47E69BF8-0814-4C8B-9536-83C76D54F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93C248F8-17F0-4179-87EB-62C570BEC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F9A384-C07B-4A0E-8EEB-2ED4C022E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32"/>
            <a:ext cx="1767505" cy="6853285"/>
            <a:chOff x="6627813" y="195454"/>
            <a:chExt cx="1952625" cy="5678297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8D1C582A-8FE1-4558-8EC8-232453FC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10ECFB74-0B8D-4753-BE03-35897F08E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0F48B5A0-967D-4E4C-A04B-AFBD26402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8F554B57-78BD-4A75-AF1F-AAA92F53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08E5B0D4-8380-4829-84AA-90CDAEEF7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DA671424-A7DE-414A-8249-A31B277F8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61F019F6-A015-48C9-98B3-C8F96F70A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27089672-068C-4739-9E42-D28780319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E15B15B6-DFF2-4D21-A92E-B03D249F5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1EFBF119-E03B-40FC-9342-17EEA72B0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78BC0A82-D228-47FF-91A2-569538697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A8B1606E-1842-4EA4-BD61-722A2D5F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34AFBF-C40B-42F0-A3AB-54B68B13A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22" name="Freeform 6">
            <a:extLst>
              <a:ext uri="{FF2B5EF4-FFF2-40B4-BE49-F238E27FC236}">
                <a16:creationId xmlns:a16="http://schemas.microsoft.com/office/drawing/2014/main" id="{37C24879-4D3C-4DA2-8F74-16C0E93F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14F68A00-186C-48C9-B44C-AE850D1AF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55BD7ED-C763-4348-A1C4-F53FF159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914400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5208" y="967417"/>
            <a:ext cx="5006411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rgbClr val="FEFFFF"/>
                </a:solidFill>
              </a:rPr>
              <a:t>Kuo naudingi sliekai?</a:t>
            </a:r>
          </a:p>
        </p:txBody>
      </p:sp>
      <p:pic>
        <p:nvPicPr>
          <p:cNvPr id="7" name="Paveikslėlis 6" descr="unnamed (1).jpg"/>
          <p:cNvPicPr>
            <a:picLocks noChangeAspect="1"/>
          </p:cNvPicPr>
          <p:nvPr/>
        </p:nvPicPr>
        <p:blipFill>
          <a:blip r:embed="rId2" cstate="print"/>
          <a:srcRect t="4194" r="-1" b="1131"/>
          <a:stretch/>
        </p:blipFill>
        <p:spPr>
          <a:xfrm>
            <a:off x="5655562" y="3"/>
            <a:ext cx="3488438" cy="2254053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2092EA8-371F-BF35-8EEB-66A79BBB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93" r="-1" b="26530"/>
          <a:stretch/>
        </p:blipFill>
        <p:spPr>
          <a:xfrm>
            <a:off x="5655562" y="2248516"/>
            <a:ext cx="3488438" cy="2332946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D5B6F88-374A-4E9E-9825-A2379E2EC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55561" y="2254053"/>
            <a:ext cx="3488438" cy="276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122BAEE-0D0F-974F-9731-46CD6CA6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40" r="-1" b="4902"/>
          <a:stretch/>
        </p:blipFill>
        <p:spPr>
          <a:xfrm>
            <a:off x="5655562" y="4610865"/>
            <a:ext cx="3488438" cy="2247135"/>
          </a:xfrm>
          <a:prstGeom prst="rect">
            <a:avLst/>
          </a:prstGeom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14A20CA-D445-4017-AB72-219D3C975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55561" y="4594782"/>
            <a:ext cx="3488438" cy="276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23">
            <a:extLst>
              <a:ext uri="{FF2B5EF4-FFF2-40B4-BE49-F238E27FC236}">
                <a16:creationId xmlns:a16="http://schemas.microsoft.com/office/drawing/2014/main" id="{64C1D842-4C3C-4BF0-BE76-400F7D510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303002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05208" y="5189400"/>
            <a:ext cx="5019715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>
                <a:solidFill>
                  <a:srgbClr val="FEFFFF"/>
                </a:solidFill>
              </a:rPr>
              <a:t>Sliekai – didelis skanumynas šernams, kurmiams ir paukščiams.</a:t>
            </a: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6E097E0-7FA4-B132-CC5C-817E53B7C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17" y="499286"/>
            <a:ext cx="4199980" cy="3310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47664" y="306333"/>
            <a:ext cx="6589199" cy="1280890"/>
          </a:xfrm>
        </p:spPr>
        <p:txBody>
          <a:bodyPr/>
          <a:lstStyle/>
          <a:p>
            <a:pPr algn="ctr"/>
            <a:r>
              <a:rPr lang="lt-LT" dirty="0"/>
              <a:t>Kuo naudingi sliekai?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91680" y="1200324"/>
            <a:ext cx="6591985" cy="575320"/>
          </a:xfrm>
        </p:spPr>
        <p:txBody>
          <a:bodyPr>
            <a:normAutofit/>
          </a:bodyPr>
          <a:lstStyle/>
          <a:p>
            <a:r>
              <a:rPr lang="lt-LT" sz="2800" dirty="0"/>
              <a:t>Naudojami žvejyboje.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5EB2581-C6FB-1758-285A-D4A529631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408" y="1988840"/>
            <a:ext cx="475252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3168352" cy="692696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Tai įdomu 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71294" y="1009555"/>
            <a:ext cx="8568952" cy="1771374"/>
          </a:xfrm>
        </p:spPr>
        <p:txBody>
          <a:bodyPr/>
          <a:lstStyle/>
          <a:p>
            <a:r>
              <a:rPr lang="lt-LT" dirty="0"/>
              <a:t>Smarkiai lyjant, vanduo įsigeria į žemę, užtvindo sliekų kanalėlius ir šiems, paprastai kalbant, iškyla pavojus paskęsti, todėl jie išlenda į žemės paviršių. Mat sliekai kvėpuoja visu kūno paviršiumi. Todėl jie kaip įmanydami lenda iš savo landų į paviršių, kaip ir mes bėgtume iš semiamo namo. Deja, dažniausiai pakliūva į kitus spąstus – prigeria balose, jeigu tokių susidaro arti jų išsirausimo vietų.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32896A2-3E3F-1F90-C0B1-F8459082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819"/>
          <a:stretch/>
        </p:blipFill>
        <p:spPr>
          <a:xfrm>
            <a:off x="1763688" y="2852936"/>
            <a:ext cx="622422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7FD6D1-F8A9-B083-2F7D-E89D766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0" y="476672"/>
            <a:ext cx="6589199" cy="716658"/>
          </a:xfrm>
        </p:spPr>
        <p:txBody>
          <a:bodyPr/>
          <a:lstStyle/>
          <a:p>
            <a:pPr algn="ctr"/>
            <a:r>
              <a:rPr lang="lt-LT" b="1" dirty="0"/>
              <a:t>Sužinojau, kad...</a:t>
            </a:r>
          </a:p>
        </p:txBody>
      </p:sp>
      <p:pic>
        <p:nvPicPr>
          <p:cNvPr id="4" name="Internetinė medija 3" title="3 aprašo įrašas. Bestuburių tyrtinėjimas  Pažintis su slieku">
            <a:hlinkClick r:id="" action="ppaction://media"/>
            <a:extLst>
              <a:ext uri="{FF2B5EF4-FFF2-40B4-BE49-F238E27FC236}">
                <a16:creationId xmlns:a16="http://schemas.microsoft.com/office/drawing/2014/main" id="{7E873211-F83A-260A-2F69-E9C63D24B1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873902"/>
            <a:ext cx="8622704" cy="48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89199" cy="1280890"/>
          </a:xfrm>
        </p:spPr>
        <p:txBody>
          <a:bodyPr/>
          <a:lstStyle/>
          <a:p>
            <a:pPr algn="ctr"/>
            <a:r>
              <a:rPr lang="lt-LT" dirty="0"/>
              <a:t>O dabar tavęs laukia užduotis, atlik ją ;)</a:t>
            </a:r>
          </a:p>
        </p:txBody>
      </p:sp>
      <p:pic>
        <p:nvPicPr>
          <p:cNvPr id="4" name="Turinio vietos rezervavimo ženklas 3" descr="20621786_1461297020603102_9127339579714853090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661" y="1613546"/>
            <a:ext cx="6704210" cy="481399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304257" cy="792088"/>
          </a:xfrm>
        </p:spPr>
        <p:txBody>
          <a:bodyPr/>
          <a:lstStyle/>
          <a:p>
            <a:r>
              <a:rPr lang="lt-LT" dirty="0"/>
              <a:t>Sliekai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34297" y="764704"/>
            <a:ext cx="7658183" cy="4525963"/>
          </a:xfrm>
        </p:spPr>
        <p:txBody>
          <a:bodyPr/>
          <a:lstStyle/>
          <a:p>
            <a:pPr algn="just"/>
            <a:r>
              <a:rPr lang="lt-LT" dirty="0"/>
              <a:t>Bestuburiai gyvūnai, priklausantys žieduotųjų kirmėlių šeimai. Slieko kūnas yra labai ištįsęs, susidedantis iš žieduotų segmentų, apskritas, judėdamas gali sutrumpėti ir pailgėti. </a:t>
            </a:r>
            <a:r>
              <a:rPr lang="lt-LT" dirty="0" err="1"/>
              <a:t>Segmentuotas</a:t>
            </a:r>
            <a:r>
              <a:rPr lang="lt-LT" dirty="0"/>
              <a:t> jų kūnas siekia iki 30 cm ilgio.</a:t>
            </a:r>
          </a:p>
          <a:p>
            <a:pPr algn="just"/>
            <a:r>
              <a:rPr lang="lt-LT" dirty="0"/>
              <a:t>Sliekas turi apie 100–180 narelių, kurie turi trumpas keturias šerelių poras. Jų padedamas sliekas gali sėkmingai judėti po žeme, įsiremdamas į urvo sieneles.</a:t>
            </a:r>
          </a:p>
          <a:p>
            <a:pPr algn="just"/>
            <a:r>
              <a:rPr lang="lt-LT" dirty="0"/>
              <a:t>Tai dirvos gyventojai, kuriems reikia maisto, tamsos ir oro.</a:t>
            </a:r>
          </a:p>
        </p:txBody>
      </p:sp>
      <p:pic>
        <p:nvPicPr>
          <p:cNvPr id="5" name="Paveikslėlis 4" descr="1502886541_dsc_3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00234"/>
            <a:ext cx="4887696" cy="32319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DBAE778-A1D8-861C-FA74-7ED2ECA9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788666"/>
          </a:xfrm>
        </p:spPr>
        <p:txBody>
          <a:bodyPr/>
          <a:lstStyle/>
          <a:p>
            <a:pPr algn="ctr"/>
            <a:r>
              <a:rPr lang="lt-LT" dirty="0"/>
              <a:t>Slieko kūno sandara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714FCD47-A854-CE78-1E20-6463C6C60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65478" y="147014"/>
            <a:ext cx="5409680" cy="76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752527" cy="788666"/>
          </a:xfrm>
        </p:spPr>
        <p:txBody>
          <a:bodyPr/>
          <a:lstStyle/>
          <a:p>
            <a:r>
              <a:rPr lang="lt-LT" dirty="0"/>
              <a:t>Kuo ypatingi sliekai?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1268759"/>
            <a:ext cx="8064895" cy="4625487"/>
          </a:xfrm>
        </p:spPr>
        <p:txBody>
          <a:bodyPr/>
          <a:lstStyle/>
          <a:p>
            <a:r>
              <a:rPr lang="lt-LT" dirty="0"/>
              <a:t>Sliekams būdinga regeneracija – prarastų kūno dalių atauginimas. Bet yra viena sąlyga – atauginama tik užpakalinė kūno dalis. Jei pažeidžiama priekinė dalis, kurioje yra balnelis ir svarbiausi kūno organai, kūnas neregeneruoja.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6E255CC-B8B7-7F33-ACCE-E8EBFD0A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80928"/>
            <a:ext cx="7050117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800"/>
              <a:t>Kaip atsiranda sliekiukai?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/>
          </a:bodyPr>
          <a:lstStyle/>
          <a:p>
            <a:r>
              <a:rPr lang="lt-LT" dirty="0"/>
              <a:t>Sliekiukai užsimezga žiedo formos balnelyje.</a:t>
            </a:r>
          </a:p>
          <a:p>
            <a:r>
              <a:rPr lang="lt-LT" dirty="0"/>
              <a:t>Balnelis nuo slieko nuslenka ir virsta kokonu. Kokone paprastai būna 1, labai retai 2–3 kiaušiniai.</a:t>
            </a:r>
          </a:p>
          <a:p>
            <a:endParaRPr lang="lt-LT" dirty="0"/>
          </a:p>
        </p:txBody>
      </p:sp>
      <p:pic>
        <p:nvPicPr>
          <p:cNvPr id="4" name="Paveikslėlis 3" descr="90220004.jpg"/>
          <p:cNvPicPr>
            <a:picLocks noChangeAspect="1"/>
          </p:cNvPicPr>
          <p:nvPr/>
        </p:nvPicPr>
        <p:blipFill>
          <a:blip r:embed="rId2" cstate="print"/>
          <a:srcRect l="15791" r="18434" b="1"/>
          <a:stretch/>
        </p:blipFill>
        <p:spPr>
          <a:xfrm>
            <a:off x="3369978" y="907388"/>
            <a:ext cx="5628670" cy="5669240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47664" y="413792"/>
            <a:ext cx="5184576" cy="854968"/>
          </a:xfrm>
        </p:spPr>
        <p:txBody>
          <a:bodyPr>
            <a:normAutofit/>
          </a:bodyPr>
          <a:lstStyle/>
          <a:p>
            <a:r>
              <a:rPr lang="lt-LT" dirty="0"/>
              <a:t>Kur gyvena sliekai?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6" y="1454050"/>
            <a:ext cx="8178350" cy="3949899"/>
          </a:xfrm>
        </p:spPr>
        <p:txBody>
          <a:bodyPr>
            <a:normAutofit/>
          </a:bodyPr>
          <a:lstStyle/>
          <a:p>
            <a:r>
              <a:rPr lang="lt-LT" sz="2400" dirty="0"/>
              <a:t>Sliekai gyvena dirvoje, iki 10 cm gylio. Žiemą, sausrų metu gali įsirausti į 60–80 cm, kartais iki 2 m gylį.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6D59517-064B-1784-FF49-6D4E206A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6120680" cy="4369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18072" y="350912"/>
            <a:ext cx="5707856" cy="802628"/>
          </a:xfrm>
        </p:spPr>
        <p:txBody>
          <a:bodyPr/>
          <a:lstStyle/>
          <a:p>
            <a:pPr algn="ctr"/>
            <a:r>
              <a:rPr lang="lt-LT" dirty="0"/>
              <a:t>Kiek gyvena sliekai 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15616" y="1164057"/>
            <a:ext cx="7897047" cy="1483371"/>
          </a:xfrm>
        </p:spPr>
        <p:txBody>
          <a:bodyPr>
            <a:noAutofit/>
          </a:bodyPr>
          <a:lstStyle/>
          <a:p>
            <a:pPr algn="just"/>
            <a:r>
              <a:rPr lang="lt-LT" sz="2000" dirty="0"/>
              <a:t>Sulaukę septynių mėnesių sliekai nustoja augti. Slieko gyvenimo trukmė priklauso nuo jo rūšies, gyvenimo sąlygų ir aplinkos faktorių, tačiau paprastai ji svyruoja nuo 4 iki 6 metų. Kai kurios rūšys gali gyventi ir trumpiau, o kitos – ilgiau, jei sąlygos yra palankios.</a:t>
            </a:r>
          </a:p>
        </p:txBody>
      </p:sp>
      <p:pic>
        <p:nvPicPr>
          <p:cNvPr id="4" name="Paveikslėlis 3" descr="Kastemato+-+Lumbricus+terrest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5160235" cy="3870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20544" y="690440"/>
            <a:ext cx="273770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sz="3100" dirty="0"/>
              <a:t>Kuo naudingi sliekai?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86918" y="2133600"/>
            <a:ext cx="3004962" cy="4079294"/>
          </a:xfrm>
        </p:spPr>
        <p:txBody>
          <a:bodyPr>
            <a:noAutofit/>
          </a:bodyPr>
          <a:lstStyle/>
          <a:p>
            <a:r>
              <a:rPr lang="lt-LT" sz="2400" dirty="0"/>
              <a:t>Sliekai minta pūvančiomis augalų atliekomis, rausdami urvus pureną dirvą, gerina oro ir vandens apytaką, o tuštindamiesi – tręšia.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0E699EA-F5F4-0ACC-CF46-5448A9F2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16" r="15220" b="-1"/>
          <a:stretch/>
        </p:blipFill>
        <p:spPr>
          <a:xfrm>
            <a:off x="3574385" y="1320387"/>
            <a:ext cx="5215183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75656" y="1111771"/>
            <a:ext cx="1865376" cy="1453134"/>
          </a:xfrm>
        </p:spPr>
        <p:txBody>
          <a:bodyPr>
            <a:normAutofit/>
          </a:bodyPr>
          <a:lstStyle/>
          <a:p>
            <a:r>
              <a:rPr lang="lt-LT" sz="2800" b="1" dirty="0"/>
              <a:t>Kuo naudingi sliekai?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24409" y="332656"/>
            <a:ext cx="5688632" cy="2876898"/>
          </a:xfrm>
        </p:spPr>
        <p:txBody>
          <a:bodyPr>
            <a:noAutofit/>
          </a:bodyPr>
          <a:lstStyle/>
          <a:p>
            <a:r>
              <a:rPr lang="lt-LT" sz="2000" dirty="0"/>
              <a:t>„Kuo daugiau dirvoje sliekų – tuo gausesnis augalų derlius“.</a:t>
            </a:r>
          </a:p>
          <a:p>
            <a:r>
              <a:rPr lang="lt-LT" sz="2000" dirty="0"/>
              <a:t>Mokslininkai įsitikinę – tikrai! Be sliekų mūsų Žemė atrodytų visiškai kitaip. Žinoma, augalams tarpti reikia ir kitų būtinų sąlygų, bet sliekai prie to gerokai prisideda. Jie – lyg miniatiūriniai dirvos artojai: purena ją, tręšia, valo ir taip sukuria sąlygas augalams vešėti.</a:t>
            </a:r>
          </a:p>
          <a:p>
            <a:endParaRPr lang="lt-LT" sz="2000" dirty="0"/>
          </a:p>
          <a:p>
            <a:endParaRPr lang="lt-LT" sz="200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9B367E4-E2B6-AE29-76F2-B3895104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018"/>
          <a:stretch/>
        </p:blipFill>
        <p:spPr>
          <a:xfrm>
            <a:off x="827584" y="3440167"/>
            <a:ext cx="8064896" cy="3272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Šnabždesys">
  <a:themeElements>
    <a:clrScheme name="Geltonai oranžinė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459</Words>
  <Application>Microsoft Office PowerPoint</Application>
  <PresentationFormat>Demonstracija ekrane (4:3)</PresentationFormat>
  <Paragraphs>32</Paragraphs>
  <Slides>14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Šnabždesys</vt:lpstr>
      <vt:lpstr>Labas, aš sliekas : )</vt:lpstr>
      <vt:lpstr>Sliekai</vt:lpstr>
      <vt:lpstr>Slieko kūno sandara</vt:lpstr>
      <vt:lpstr>Kuo ypatingi sliekai?</vt:lpstr>
      <vt:lpstr>Kaip atsiranda sliekiukai?</vt:lpstr>
      <vt:lpstr>Kur gyvena sliekai?</vt:lpstr>
      <vt:lpstr>Kiek gyvena sliekai ?</vt:lpstr>
      <vt:lpstr>Kuo naudingi sliekai?</vt:lpstr>
      <vt:lpstr>Kuo naudingi sliekai?</vt:lpstr>
      <vt:lpstr>Kuo naudingi sliekai?</vt:lpstr>
      <vt:lpstr>Kuo naudingi sliekai?</vt:lpstr>
      <vt:lpstr>Tai įdomu !</vt:lpstr>
      <vt:lpstr>Sužinojau, kad...</vt:lpstr>
      <vt:lpstr>O dabar tavęs laukia užduotis, atlik ją 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Sliekas</dc:title>
  <dc:creator>Home</dc:creator>
  <cp:lastModifiedBy>Sigita Norvilienė</cp:lastModifiedBy>
  <cp:revision>11</cp:revision>
  <dcterms:created xsi:type="dcterms:W3CDTF">2020-04-07T13:07:42Z</dcterms:created>
  <dcterms:modified xsi:type="dcterms:W3CDTF">2024-11-10T19:54:18Z</dcterms:modified>
</cp:coreProperties>
</file>