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3" r:id="rId3"/>
    <p:sldId id="261" r:id="rId4"/>
    <p:sldId id="268" r:id="rId5"/>
    <p:sldId id="269" r:id="rId6"/>
    <p:sldId id="262" r:id="rId7"/>
    <p:sldId id="264" r:id="rId8"/>
    <p:sldId id="257" r:id="rId9"/>
    <p:sldId id="267" r:id="rId10"/>
    <p:sldId id="258" r:id="rId11"/>
    <p:sldId id="265" r:id="rId12"/>
    <p:sldId id="266" r:id="rId13"/>
    <p:sldId id="259" r:id="rId14"/>
    <p:sldId id="260"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9144000" cy="6858000" type="screen4x3"/>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1426" y="-77"/>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Antraštė 1"/>
          <p:cNvSpPr>
            <a:spLocks noGrp="1"/>
          </p:cNvSpPr>
          <p:nvPr>
            <p:ph type="ctrTitle"/>
          </p:nvPr>
        </p:nvSpPr>
        <p:spPr>
          <a:xfrm>
            <a:off x="685800" y="2130425"/>
            <a:ext cx="7772400" cy="1470025"/>
          </a:xfrm>
        </p:spPr>
        <p:txBody>
          <a:bodyPr/>
          <a:lstStyle/>
          <a:p>
            <a:r>
              <a:rPr lang="lt-LT" smtClean="0"/>
              <a:t>Spustelėkite, jei norite keisite ruoš. pav. stilių</a:t>
            </a:r>
            <a:endParaRPr lang="lt-LT"/>
          </a:p>
        </p:txBody>
      </p:sp>
      <p:sp>
        <p:nvSpPr>
          <p:cNvPr id="3" name="Paantraštė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t-LT" smtClean="0"/>
              <a:t>Spustelėkite ruošinio paantraštės stiliui keisti</a:t>
            </a:r>
            <a:endParaRPr lang="lt-LT"/>
          </a:p>
        </p:txBody>
      </p:sp>
      <p:sp>
        <p:nvSpPr>
          <p:cNvPr id="4" name="Datos vietos rezervavimo ženklas 3"/>
          <p:cNvSpPr>
            <a:spLocks noGrp="1"/>
          </p:cNvSpPr>
          <p:nvPr>
            <p:ph type="dt" sz="half" idx="10"/>
          </p:nvPr>
        </p:nvSpPr>
        <p:spPr/>
        <p:txBody>
          <a:bodyPr/>
          <a:lstStyle/>
          <a:p>
            <a:fld id="{D9BCAF5B-8DBF-4E80-93A7-073960D53CAA}" type="datetimeFigureOut">
              <a:rPr lang="lt-LT" smtClean="0"/>
              <a:pPr/>
              <a:t>2021-11-26</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5B0B5E4D-2BD2-49D7-9400-D1CCC613191F}" type="slidenum">
              <a:rPr lang="lt-LT" smtClean="0"/>
              <a:pPr/>
              <a:t>‹#›</a:t>
            </a:fld>
            <a:endParaRPr lang="lt-L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smtClean="0"/>
              <a:t>Spustelėkite, jei norite keisite ruoš. pav. stilių</a:t>
            </a:r>
            <a:endParaRPr lang="lt-LT"/>
          </a:p>
        </p:txBody>
      </p:sp>
      <p:sp>
        <p:nvSpPr>
          <p:cNvPr id="3" name="Vertikalaus teksto vietos rezervavimo ženklas 2"/>
          <p:cNvSpPr>
            <a:spLocks noGrp="1"/>
          </p:cNvSpPr>
          <p:nvPr>
            <p:ph type="body" orient="vert" idx="1"/>
          </p:nvPr>
        </p:nvSpPr>
        <p:spPr/>
        <p:txBody>
          <a:bodyPr vert="eaVert"/>
          <a:lstStyle/>
          <a:p>
            <a:pPr lvl="0"/>
            <a:r>
              <a:rPr lang="lt-LT" smtClean="0"/>
              <a:t>Spustelėkite ruošinio teksto stiliams keisti</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Datos vietos rezervavimo ženklas 3"/>
          <p:cNvSpPr>
            <a:spLocks noGrp="1"/>
          </p:cNvSpPr>
          <p:nvPr>
            <p:ph type="dt" sz="half" idx="10"/>
          </p:nvPr>
        </p:nvSpPr>
        <p:spPr/>
        <p:txBody>
          <a:bodyPr/>
          <a:lstStyle/>
          <a:p>
            <a:fld id="{D9BCAF5B-8DBF-4E80-93A7-073960D53CAA}" type="datetimeFigureOut">
              <a:rPr lang="lt-LT" smtClean="0"/>
              <a:pPr/>
              <a:t>2021-11-26</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5B0B5E4D-2BD2-49D7-9400-D1CCC613191F}" type="slidenum">
              <a:rPr lang="lt-LT" smtClean="0"/>
              <a:pPr/>
              <a:t>‹#›</a:t>
            </a:fld>
            <a:endParaRPr lang="lt-L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p:cNvSpPr>
            <a:spLocks noGrp="1"/>
          </p:cNvSpPr>
          <p:nvPr>
            <p:ph type="title" orient="vert"/>
          </p:nvPr>
        </p:nvSpPr>
        <p:spPr>
          <a:xfrm>
            <a:off x="6629400" y="274638"/>
            <a:ext cx="2057400" cy="5851525"/>
          </a:xfrm>
        </p:spPr>
        <p:txBody>
          <a:bodyPr vert="eaVert"/>
          <a:lstStyle/>
          <a:p>
            <a:r>
              <a:rPr lang="lt-LT" smtClean="0"/>
              <a:t>Spustelėkite, jei norite keisite ruoš. pav. stilių</a:t>
            </a:r>
            <a:endParaRPr lang="lt-LT"/>
          </a:p>
        </p:txBody>
      </p:sp>
      <p:sp>
        <p:nvSpPr>
          <p:cNvPr id="3" name="Vertikalaus teksto vietos rezervavimo ženklas 2"/>
          <p:cNvSpPr>
            <a:spLocks noGrp="1"/>
          </p:cNvSpPr>
          <p:nvPr>
            <p:ph type="body" orient="vert" idx="1"/>
          </p:nvPr>
        </p:nvSpPr>
        <p:spPr>
          <a:xfrm>
            <a:off x="457200" y="274638"/>
            <a:ext cx="6019800" cy="5851525"/>
          </a:xfrm>
        </p:spPr>
        <p:txBody>
          <a:bodyPr vert="eaVert"/>
          <a:lstStyle/>
          <a:p>
            <a:pPr lvl="0"/>
            <a:r>
              <a:rPr lang="lt-LT" smtClean="0"/>
              <a:t>Spustelėkite ruošinio teksto stiliams keisti</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Datos vietos rezervavimo ženklas 3"/>
          <p:cNvSpPr>
            <a:spLocks noGrp="1"/>
          </p:cNvSpPr>
          <p:nvPr>
            <p:ph type="dt" sz="half" idx="10"/>
          </p:nvPr>
        </p:nvSpPr>
        <p:spPr/>
        <p:txBody>
          <a:bodyPr/>
          <a:lstStyle/>
          <a:p>
            <a:fld id="{D9BCAF5B-8DBF-4E80-93A7-073960D53CAA}" type="datetimeFigureOut">
              <a:rPr lang="lt-LT" smtClean="0"/>
              <a:pPr/>
              <a:t>2021-11-26</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5B0B5E4D-2BD2-49D7-9400-D1CCC613191F}" type="slidenum">
              <a:rPr lang="lt-LT" smtClean="0"/>
              <a:pPr/>
              <a:t>‹#›</a:t>
            </a:fld>
            <a:endParaRPr lang="lt-L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smtClean="0"/>
              <a:t>Spustelėkite, jei norite keisite ruoš. pav. stilių</a:t>
            </a:r>
            <a:endParaRPr lang="lt-LT"/>
          </a:p>
        </p:txBody>
      </p:sp>
      <p:sp>
        <p:nvSpPr>
          <p:cNvPr id="3" name="Turinio vietos rezervavimo ženklas 2"/>
          <p:cNvSpPr>
            <a:spLocks noGrp="1"/>
          </p:cNvSpPr>
          <p:nvPr>
            <p:ph idx="1"/>
          </p:nvPr>
        </p:nvSpPr>
        <p:spPr/>
        <p:txBody>
          <a:bodyPr/>
          <a:lstStyle/>
          <a:p>
            <a:pPr lvl="0"/>
            <a:r>
              <a:rPr lang="lt-LT" smtClean="0"/>
              <a:t>Spustelėkite ruošinio teksto stiliams keisti</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Datos vietos rezervavimo ženklas 3"/>
          <p:cNvSpPr>
            <a:spLocks noGrp="1"/>
          </p:cNvSpPr>
          <p:nvPr>
            <p:ph type="dt" sz="half" idx="10"/>
          </p:nvPr>
        </p:nvSpPr>
        <p:spPr/>
        <p:txBody>
          <a:bodyPr/>
          <a:lstStyle/>
          <a:p>
            <a:fld id="{D9BCAF5B-8DBF-4E80-93A7-073960D53CAA}" type="datetimeFigureOut">
              <a:rPr lang="lt-LT" smtClean="0"/>
              <a:pPr/>
              <a:t>2021-11-26</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5B0B5E4D-2BD2-49D7-9400-D1CCC613191F}" type="slidenum">
              <a:rPr lang="lt-LT" smtClean="0"/>
              <a:pPr/>
              <a:t>‹#›</a:t>
            </a:fld>
            <a:endParaRPr lang="lt-L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722313" y="4406900"/>
            <a:ext cx="7772400" cy="1362075"/>
          </a:xfrm>
        </p:spPr>
        <p:txBody>
          <a:bodyPr anchor="t"/>
          <a:lstStyle>
            <a:lvl1pPr algn="l">
              <a:defRPr sz="4000" b="1" cap="all"/>
            </a:lvl1pPr>
          </a:lstStyle>
          <a:p>
            <a:r>
              <a:rPr lang="lt-LT" smtClean="0"/>
              <a:t>Spustelėkite, jei norite keisite ruoš. pav. stilių</a:t>
            </a:r>
            <a:endParaRPr lang="lt-LT"/>
          </a:p>
        </p:txBody>
      </p:sp>
      <p:sp>
        <p:nvSpPr>
          <p:cNvPr id="3" name="Teksto vietos rezervavimo ženklas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smtClean="0"/>
              <a:t>Spustelėkite ruošinio teksto stiliams keisti</a:t>
            </a:r>
          </a:p>
        </p:txBody>
      </p:sp>
      <p:sp>
        <p:nvSpPr>
          <p:cNvPr id="4" name="Datos vietos rezervavimo ženklas 3"/>
          <p:cNvSpPr>
            <a:spLocks noGrp="1"/>
          </p:cNvSpPr>
          <p:nvPr>
            <p:ph type="dt" sz="half" idx="10"/>
          </p:nvPr>
        </p:nvSpPr>
        <p:spPr/>
        <p:txBody>
          <a:bodyPr/>
          <a:lstStyle/>
          <a:p>
            <a:fld id="{D9BCAF5B-8DBF-4E80-93A7-073960D53CAA}" type="datetimeFigureOut">
              <a:rPr lang="lt-LT" smtClean="0"/>
              <a:pPr/>
              <a:t>2021-11-26</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5B0B5E4D-2BD2-49D7-9400-D1CCC613191F}" type="slidenum">
              <a:rPr lang="lt-LT" smtClean="0"/>
              <a:pPr/>
              <a:t>‹#›</a:t>
            </a:fld>
            <a:endParaRPr lang="lt-L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smtClean="0"/>
              <a:t>Spustelėkite, jei norite keisite ruoš. pav. stilių</a:t>
            </a:r>
            <a:endParaRPr lang="lt-LT"/>
          </a:p>
        </p:txBody>
      </p:sp>
      <p:sp>
        <p:nvSpPr>
          <p:cNvPr id="3" name="Turinio vietos rezervavimo ženklas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t-LT" smtClean="0"/>
              <a:t>Spustelėkite ruošinio teksto stiliams keisti</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Turinio vietos rezervavimo ženklas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t-LT" smtClean="0"/>
              <a:t>Spustelėkite ruošinio teksto stiliams keisti</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5" name="Datos vietos rezervavimo ženklas 4"/>
          <p:cNvSpPr>
            <a:spLocks noGrp="1"/>
          </p:cNvSpPr>
          <p:nvPr>
            <p:ph type="dt" sz="half" idx="10"/>
          </p:nvPr>
        </p:nvSpPr>
        <p:spPr/>
        <p:txBody>
          <a:bodyPr/>
          <a:lstStyle/>
          <a:p>
            <a:fld id="{D9BCAF5B-8DBF-4E80-93A7-073960D53CAA}" type="datetimeFigureOut">
              <a:rPr lang="lt-LT" smtClean="0"/>
              <a:pPr/>
              <a:t>2021-11-26</a:t>
            </a:fld>
            <a:endParaRPr lang="lt-LT"/>
          </a:p>
        </p:txBody>
      </p:sp>
      <p:sp>
        <p:nvSpPr>
          <p:cNvPr id="6" name="Poraštės vietos rezervavimo ženklas 5"/>
          <p:cNvSpPr>
            <a:spLocks noGrp="1"/>
          </p:cNvSpPr>
          <p:nvPr>
            <p:ph type="ftr" sz="quarter" idx="11"/>
          </p:nvPr>
        </p:nvSpPr>
        <p:spPr/>
        <p:txBody>
          <a:bodyPr/>
          <a:lstStyle/>
          <a:p>
            <a:endParaRPr lang="lt-LT"/>
          </a:p>
        </p:txBody>
      </p:sp>
      <p:sp>
        <p:nvSpPr>
          <p:cNvPr id="7" name="Skaidrės numerio vietos rezervavimo ženklas 6"/>
          <p:cNvSpPr>
            <a:spLocks noGrp="1"/>
          </p:cNvSpPr>
          <p:nvPr>
            <p:ph type="sldNum" sz="quarter" idx="12"/>
          </p:nvPr>
        </p:nvSpPr>
        <p:spPr/>
        <p:txBody>
          <a:bodyPr/>
          <a:lstStyle/>
          <a:p>
            <a:fld id="{5B0B5E4D-2BD2-49D7-9400-D1CCC613191F}" type="slidenum">
              <a:rPr lang="lt-LT" smtClean="0"/>
              <a:pPr/>
              <a:t>‹#›</a:t>
            </a:fld>
            <a:endParaRPr lang="lt-L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lvl1pPr>
              <a:defRPr/>
            </a:lvl1pPr>
          </a:lstStyle>
          <a:p>
            <a:r>
              <a:rPr lang="lt-LT" smtClean="0"/>
              <a:t>Spustelėkite, jei norite keisite ruoš. pav. stilių</a:t>
            </a:r>
            <a:endParaRPr lang="lt-LT"/>
          </a:p>
        </p:txBody>
      </p:sp>
      <p:sp>
        <p:nvSpPr>
          <p:cNvPr id="3" name="Teksto vietos rezervavimo ženklas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Spustelėkite ruošinio teksto stiliams keisti</a:t>
            </a:r>
          </a:p>
        </p:txBody>
      </p:sp>
      <p:sp>
        <p:nvSpPr>
          <p:cNvPr id="4" name="Turinio vietos rezervavimo ženklas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smtClean="0"/>
              <a:t>Spustelėkite ruošinio teksto stiliams keisti</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5" name="Teksto vietos rezervavimo ženklas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Spustelėkite ruošinio teksto stiliams keisti</a:t>
            </a:r>
          </a:p>
        </p:txBody>
      </p:sp>
      <p:sp>
        <p:nvSpPr>
          <p:cNvPr id="6" name="Turinio vietos rezervavimo ženklas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smtClean="0"/>
              <a:t>Spustelėkite ruošinio teksto stiliams keisti</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7" name="Datos vietos rezervavimo ženklas 6"/>
          <p:cNvSpPr>
            <a:spLocks noGrp="1"/>
          </p:cNvSpPr>
          <p:nvPr>
            <p:ph type="dt" sz="half" idx="10"/>
          </p:nvPr>
        </p:nvSpPr>
        <p:spPr/>
        <p:txBody>
          <a:bodyPr/>
          <a:lstStyle/>
          <a:p>
            <a:fld id="{D9BCAF5B-8DBF-4E80-93A7-073960D53CAA}" type="datetimeFigureOut">
              <a:rPr lang="lt-LT" smtClean="0"/>
              <a:pPr/>
              <a:t>2021-11-26</a:t>
            </a:fld>
            <a:endParaRPr lang="lt-LT"/>
          </a:p>
        </p:txBody>
      </p:sp>
      <p:sp>
        <p:nvSpPr>
          <p:cNvPr id="8" name="Poraštės vietos rezervavimo ženklas 7"/>
          <p:cNvSpPr>
            <a:spLocks noGrp="1"/>
          </p:cNvSpPr>
          <p:nvPr>
            <p:ph type="ftr" sz="quarter" idx="11"/>
          </p:nvPr>
        </p:nvSpPr>
        <p:spPr/>
        <p:txBody>
          <a:bodyPr/>
          <a:lstStyle/>
          <a:p>
            <a:endParaRPr lang="lt-LT"/>
          </a:p>
        </p:txBody>
      </p:sp>
      <p:sp>
        <p:nvSpPr>
          <p:cNvPr id="9" name="Skaidrės numerio vietos rezervavimo ženklas 8"/>
          <p:cNvSpPr>
            <a:spLocks noGrp="1"/>
          </p:cNvSpPr>
          <p:nvPr>
            <p:ph type="sldNum" sz="quarter" idx="12"/>
          </p:nvPr>
        </p:nvSpPr>
        <p:spPr/>
        <p:txBody>
          <a:bodyPr/>
          <a:lstStyle/>
          <a:p>
            <a:fld id="{5B0B5E4D-2BD2-49D7-9400-D1CCC613191F}" type="slidenum">
              <a:rPr lang="lt-LT" smtClean="0"/>
              <a:pPr/>
              <a:t>‹#›</a:t>
            </a:fld>
            <a:endParaRPr lang="lt-L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smtClean="0"/>
              <a:t>Spustelėkite, jei norite keisite ruoš. pav. stilių</a:t>
            </a:r>
            <a:endParaRPr lang="lt-LT"/>
          </a:p>
        </p:txBody>
      </p:sp>
      <p:sp>
        <p:nvSpPr>
          <p:cNvPr id="3" name="Datos vietos rezervavimo ženklas 2"/>
          <p:cNvSpPr>
            <a:spLocks noGrp="1"/>
          </p:cNvSpPr>
          <p:nvPr>
            <p:ph type="dt" sz="half" idx="10"/>
          </p:nvPr>
        </p:nvSpPr>
        <p:spPr/>
        <p:txBody>
          <a:bodyPr/>
          <a:lstStyle/>
          <a:p>
            <a:fld id="{D9BCAF5B-8DBF-4E80-93A7-073960D53CAA}" type="datetimeFigureOut">
              <a:rPr lang="lt-LT" smtClean="0"/>
              <a:pPr/>
              <a:t>2021-11-26</a:t>
            </a:fld>
            <a:endParaRPr lang="lt-LT"/>
          </a:p>
        </p:txBody>
      </p:sp>
      <p:sp>
        <p:nvSpPr>
          <p:cNvPr id="4" name="Poraštės vietos rezervavimo ženklas 3"/>
          <p:cNvSpPr>
            <a:spLocks noGrp="1"/>
          </p:cNvSpPr>
          <p:nvPr>
            <p:ph type="ftr" sz="quarter" idx="11"/>
          </p:nvPr>
        </p:nvSpPr>
        <p:spPr/>
        <p:txBody>
          <a:bodyPr/>
          <a:lstStyle/>
          <a:p>
            <a:endParaRPr lang="lt-LT"/>
          </a:p>
        </p:txBody>
      </p:sp>
      <p:sp>
        <p:nvSpPr>
          <p:cNvPr id="5" name="Skaidrės numerio vietos rezervavimo ženklas 4"/>
          <p:cNvSpPr>
            <a:spLocks noGrp="1"/>
          </p:cNvSpPr>
          <p:nvPr>
            <p:ph type="sldNum" sz="quarter" idx="12"/>
          </p:nvPr>
        </p:nvSpPr>
        <p:spPr/>
        <p:txBody>
          <a:bodyPr/>
          <a:lstStyle/>
          <a:p>
            <a:fld id="{5B0B5E4D-2BD2-49D7-9400-D1CCC613191F}" type="slidenum">
              <a:rPr lang="lt-LT" smtClean="0"/>
              <a:pPr/>
              <a:t>‹#›</a:t>
            </a:fld>
            <a:endParaRPr lang="lt-L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os vietos rezervavimo ženklas 1"/>
          <p:cNvSpPr>
            <a:spLocks noGrp="1"/>
          </p:cNvSpPr>
          <p:nvPr>
            <p:ph type="dt" sz="half" idx="10"/>
          </p:nvPr>
        </p:nvSpPr>
        <p:spPr/>
        <p:txBody>
          <a:bodyPr/>
          <a:lstStyle/>
          <a:p>
            <a:fld id="{D9BCAF5B-8DBF-4E80-93A7-073960D53CAA}" type="datetimeFigureOut">
              <a:rPr lang="lt-LT" smtClean="0"/>
              <a:pPr/>
              <a:t>2021-11-26</a:t>
            </a:fld>
            <a:endParaRPr lang="lt-LT"/>
          </a:p>
        </p:txBody>
      </p:sp>
      <p:sp>
        <p:nvSpPr>
          <p:cNvPr id="3" name="Poraštės vietos rezervavimo ženklas 2"/>
          <p:cNvSpPr>
            <a:spLocks noGrp="1"/>
          </p:cNvSpPr>
          <p:nvPr>
            <p:ph type="ftr" sz="quarter" idx="11"/>
          </p:nvPr>
        </p:nvSpPr>
        <p:spPr/>
        <p:txBody>
          <a:bodyPr/>
          <a:lstStyle/>
          <a:p>
            <a:endParaRPr lang="lt-LT"/>
          </a:p>
        </p:txBody>
      </p:sp>
      <p:sp>
        <p:nvSpPr>
          <p:cNvPr id="4" name="Skaidrės numerio vietos rezervavimo ženklas 3"/>
          <p:cNvSpPr>
            <a:spLocks noGrp="1"/>
          </p:cNvSpPr>
          <p:nvPr>
            <p:ph type="sldNum" sz="quarter" idx="12"/>
          </p:nvPr>
        </p:nvSpPr>
        <p:spPr/>
        <p:txBody>
          <a:bodyPr/>
          <a:lstStyle/>
          <a:p>
            <a:fld id="{5B0B5E4D-2BD2-49D7-9400-D1CCC613191F}" type="slidenum">
              <a:rPr lang="lt-LT" smtClean="0"/>
              <a:pPr/>
              <a:t>‹#›</a:t>
            </a:fld>
            <a:endParaRPr lang="lt-L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457200" y="273050"/>
            <a:ext cx="3008313" cy="1162050"/>
          </a:xfrm>
        </p:spPr>
        <p:txBody>
          <a:bodyPr anchor="b"/>
          <a:lstStyle>
            <a:lvl1pPr algn="l">
              <a:defRPr sz="2000" b="1"/>
            </a:lvl1pPr>
          </a:lstStyle>
          <a:p>
            <a:r>
              <a:rPr lang="lt-LT" smtClean="0"/>
              <a:t>Spustelėkite, jei norite keisite ruoš. pav. stilių</a:t>
            </a:r>
            <a:endParaRPr lang="lt-LT"/>
          </a:p>
        </p:txBody>
      </p:sp>
      <p:sp>
        <p:nvSpPr>
          <p:cNvPr id="3" name="Turinio vietos rezervavimo ženklas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smtClean="0"/>
              <a:t>Spustelėkite ruošinio teksto stiliams keisti</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Teksto vietos rezervavimo ženklas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smtClean="0"/>
              <a:t>Spustelėkite ruošinio teksto stiliams keisti</a:t>
            </a:r>
          </a:p>
        </p:txBody>
      </p:sp>
      <p:sp>
        <p:nvSpPr>
          <p:cNvPr id="5" name="Datos vietos rezervavimo ženklas 4"/>
          <p:cNvSpPr>
            <a:spLocks noGrp="1"/>
          </p:cNvSpPr>
          <p:nvPr>
            <p:ph type="dt" sz="half" idx="10"/>
          </p:nvPr>
        </p:nvSpPr>
        <p:spPr/>
        <p:txBody>
          <a:bodyPr/>
          <a:lstStyle/>
          <a:p>
            <a:fld id="{D9BCAF5B-8DBF-4E80-93A7-073960D53CAA}" type="datetimeFigureOut">
              <a:rPr lang="lt-LT" smtClean="0"/>
              <a:pPr/>
              <a:t>2021-11-26</a:t>
            </a:fld>
            <a:endParaRPr lang="lt-LT"/>
          </a:p>
        </p:txBody>
      </p:sp>
      <p:sp>
        <p:nvSpPr>
          <p:cNvPr id="6" name="Poraštės vietos rezervavimo ženklas 5"/>
          <p:cNvSpPr>
            <a:spLocks noGrp="1"/>
          </p:cNvSpPr>
          <p:nvPr>
            <p:ph type="ftr" sz="quarter" idx="11"/>
          </p:nvPr>
        </p:nvSpPr>
        <p:spPr/>
        <p:txBody>
          <a:bodyPr/>
          <a:lstStyle/>
          <a:p>
            <a:endParaRPr lang="lt-LT"/>
          </a:p>
        </p:txBody>
      </p:sp>
      <p:sp>
        <p:nvSpPr>
          <p:cNvPr id="7" name="Skaidrės numerio vietos rezervavimo ženklas 6"/>
          <p:cNvSpPr>
            <a:spLocks noGrp="1"/>
          </p:cNvSpPr>
          <p:nvPr>
            <p:ph type="sldNum" sz="quarter" idx="12"/>
          </p:nvPr>
        </p:nvSpPr>
        <p:spPr/>
        <p:txBody>
          <a:bodyPr/>
          <a:lstStyle/>
          <a:p>
            <a:fld id="{5B0B5E4D-2BD2-49D7-9400-D1CCC613191F}" type="slidenum">
              <a:rPr lang="lt-LT" smtClean="0"/>
              <a:pPr/>
              <a:t>‹#›</a:t>
            </a:fld>
            <a:endParaRPr lang="lt-L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1792288" y="4800600"/>
            <a:ext cx="5486400" cy="566738"/>
          </a:xfrm>
        </p:spPr>
        <p:txBody>
          <a:bodyPr anchor="b"/>
          <a:lstStyle>
            <a:lvl1pPr algn="l">
              <a:defRPr sz="2000" b="1"/>
            </a:lvl1pPr>
          </a:lstStyle>
          <a:p>
            <a:r>
              <a:rPr lang="lt-LT" smtClean="0"/>
              <a:t>Spustelėkite, jei norite keisite ruoš. pav. stilių</a:t>
            </a:r>
            <a:endParaRPr lang="lt-LT"/>
          </a:p>
        </p:txBody>
      </p:sp>
      <p:sp>
        <p:nvSpPr>
          <p:cNvPr id="3" name="Paveikslėlio vietos rezervavimo ženklas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ksto vietos rezervavimo ženklas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smtClean="0"/>
              <a:t>Spustelėkite ruošinio teksto stiliams keisti</a:t>
            </a:r>
          </a:p>
        </p:txBody>
      </p:sp>
      <p:sp>
        <p:nvSpPr>
          <p:cNvPr id="5" name="Datos vietos rezervavimo ženklas 4"/>
          <p:cNvSpPr>
            <a:spLocks noGrp="1"/>
          </p:cNvSpPr>
          <p:nvPr>
            <p:ph type="dt" sz="half" idx="10"/>
          </p:nvPr>
        </p:nvSpPr>
        <p:spPr/>
        <p:txBody>
          <a:bodyPr/>
          <a:lstStyle/>
          <a:p>
            <a:fld id="{D9BCAF5B-8DBF-4E80-93A7-073960D53CAA}" type="datetimeFigureOut">
              <a:rPr lang="lt-LT" smtClean="0"/>
              <a:pPr/>
              <a:t>2021-11-26</a:t>
            </a:fld>
            <a:endParaRPr lang="lt-LT"/>
          </a:p>
        </p:txBody>
      </p:sp>
      <p:sp>
        <p:nvSpPr>
          <p:cNvPr id="6" name="Poraštės vietos rezervavimo ženklas 5"/>
          <p:cNvSpPr>
            <a:spLocks noGrp="1"/>
          </p:cNvSpPr>
          <p:nvPr>
            <p:ph type="ftr" sz="quarter" idx="11"/>
          </p:nvPr>
        </p:nvSpPr>
        <p:spPr/>
        <p:txBody>
          <a:bodyPr/>
          <a:lstStyle/>
          <a:p>
            <a:endParaRPr lang="lt-LT"/>
          </a:p>
        </p:txBody>
      </p:sp>
      <p:sp>
        <p:nvSpPr>
          <p:cNvPr id="7" name="Skaidrės numerio vietos rezervavimo ženklas 6"/>
          <p:cNvSpPr>
            <a:spLocks noGrp="1"/>
          </p:cNvSpPr>
          <p:nvPr>
            <p:ph type="sldNum" sz="quarter" idx="12"/>
          </p:nvPr>
        </p:nvSpPr>
        <p:spPr/>
        <p:txBody>
          <a:bodyPr/>
          <a:lstStyle/>
          <a:p>
            <a:fld id="{5B0B5E4D-2BD2-49D7-9400-D1CCC613191F}" type="slidenum">
              <a:rPr lang="lt-LT" smtClean="0"/>
              <a:pPr/>
              <a:t>‹#›</a:t>
            </a:fld>
            <a:endParaRPr lang="lt-L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vadinimo vietos rezervavimo ženkla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lt-LT" smtClean="0"/>
              <a:t>Spustelėkite, jei norite keisite ruoš. pav. stilių</a:t>
            </a:r>
            <a:endParaRPr lang="lt-LT"/>
          </a:p>
        </p:txBody>
      </p:sp>
      <p:sp>
        <p:nvSpPr>
          <p:cNvPr id="3" name="Teksto vietos rezervavimo ženklas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lt-LT" smtClean="0"/>
              <a:t>Spustelėkite ruošinio teksto stiliams keisti</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Datos vietos rezervavimo ženklas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BCAF5B-8DBF-4E80-93A7-073960D53CAA}" type="datetimeFigureOut">
              <a:rPr lang="lt-LT" smtClean="0"/>
              <a:pPr/>
              <a:t>2021-11-26</a:t>
            </a:fld>
            <a:endParaRPr lang="lt-LT"/>
          </a:p>
        </p:txBody>
      </p:sp>
      <p:sp>
        <p:nvSpPr>
          <p:cNvPr id="5" name="Poraštės vietos rezervavimo ženklas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kaidrės numerio vietos rezervavimo ženklas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0B5E4D-2BD2-49D7-9400-D1CCC613191F}" type="slidenum">
              <a:rPr lang="lt-LT" smtClean="0"/>
              <a:pPr/>
              <a:t>‹#›</a:t>
            </a:fld>
            <a:endParaRPr lang="lt-L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www.youtube.com/watch?v=cLJeedVE02Y"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ctrTitle"/>
          </p:nvPr>
        </p:nvSpPr>
        <p:spPr/>
        <p:txBody>
          <a:bodyPr>
            <a:normAutofit fontScale="90000"/>
          </a:bodyPr>
          <a:lstStyle/>
          <a:p>
            <a:r>
              <a:rPr lang="lt-LT" b="1" dirty="0" smtClean="0"/>
              <a:t>Vilniaus m. savivaldybės finansuojamas projektas</a:t>
            </a:r>
            <a:r>
              <a:rPr lang="lt-LT" dirty="0" smtClean="0"/>
              <a:t/>
            </a:r>
            <a:br>
              <a:rPr lang="lt-LT" dirty="0" smtClean="0"/>
            </a:br>
            <a:r>
              <a:rPr lang="lt-LT" b="1" dirty="0" smtClean="0"/>
              <a:t>,,Vaikų aplinkosauginio ugdymo(si) tobulinimas žaliosiose edukacinėse erdvėse“</a:t>
            </a:r>
            <a:r>
              <a:rPr lang="lt-LT" dirty="0" smtClean="0"/>
              <a:t/>
            </a:r>
            <a:br>
              <a:rPr lang="lt-LT" dirty="0" smtClean="0"/>
            </a:br>
            <a:r>
              <a:rPr lang="lt-LT" b="1" dirty="0" smtClean="0"/>
              <a:t>Atvira veikla ,,Ankštinių augalų pažinimas“</a:t>
            </a:r>
            <a:r>
              <a:rPr lang="lt-LT" dirty="0" smtClean="0"/>
              <a:t/>
            </a:r>
            <a:br>
              <a:rPr lang="lt-LT" dirty="0" smtClean="0"/>
            </a:br>
            <a:endParaRPr lang="lt-LT"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idx="1"/>
          </p:nvPr>
        </p:nvSpPr>
        <p:spPr/>
        <p:txBody>
          <a:bodyPr/>
          <a:lstStyle/>
          <a:p>
            <a:pPr algn="just"/>
            <a:r>
              <a:rPr lang="lt-LT" dirty="0"/>
              <a:t>Viena įdomiausių šios šeimos augalų dalis – tai jų šaknys. Jei kada teko matyti išrautos pupelės arba žirnio šaknis, tai turbūt pastebėjote, kad jos būna apkibę tokiais nedideliais gumbeliais. Juose gyvena tam tikros bakterijos, kurios fiksuoja ir kaupia azotą, esantį atmosferoje.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err="1" smtClean="0"/>
              <a:t>Avinžirnių</a:t>
            </a:r>
            <a:r>
              <a:rPr lang="lt-LT" dirty="0" smtClean="0"/>
              <a:t> šaknys</a:t>
            </a:r>
            <a:endParaRPr lang="lt-LT" dirty="0"/>
          </a:p>
        </p:txBody>
      </p:sp>
      <p:pic>
        <p:nvPicPr>
          <p:cNvPr id="1026" name="Picture 2" descr="C:\Users\darzelis\Desktop\Naujas aplankas (4)\IMG_20211119_113558.jpg"/>
          <p:cNvPicPr>
            <a:picLocks noGrp="1" noChangeAspect="1" noChangeArrowheads="1"/>
          </p:cNvPicPr>
          <p:nvPr>
            <p:ph idx="1"/>
          </p:nvPr>
        </p:nvPicPr>
        <p:blipFill>
          <a:blip r:embed="rId2" cstate="print"/>
          <a:srcRect/>
          <a:stretch>
            <a:fillRect/>
          </a:stretch>
        </p:blipFill>
        <p:spPr bwMode="auto">
          <a:xfrm>
            <a:off x="251520" y="1340768"/>
            <a:ext cx="4032448" cy="5376598"/>
          </a:xfrm>
          <a:prstGeom prst="rect">
            <a:avLst/>
          </a:prstGeom>
          <a:noFill/>
        </p:spPr>
      </p:pic>
      <p:pic>
        <p:nvPicPr>
          <p:cNvPr id="1028" name="Picture 4" descr="C:\Users\darzelis\Desktop\Naujas aplankas (4)\IMG_20211119_113338.jpg"/>
          <p:cNvPicPr>
            <a:picLocks noChangeAspect="1" noChangeArrowheads="1"/>
          </p:cNvPicPr>
          <p:nvPr/>
        </p:nvPicPr>
        <p:blipFill>
          <a:blip r:embed="rId3" cstate="print"/>
          <a:srcRect/>
          <a:stretch>
            <a:fillRect/>
          </a:stretch>
        </p:blipFill>
        <p:spPr bwMode="auto">
          <a:xfrm>
            <a:off x="4932040" y="1340768"/>
            <a:ext cx="4032448" cy="5376597"/>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smtClean="0"/>
              <a:t>Su vaikais tyrinėjam </a:t>
            </a:r>
            <a:r>
              <a:rPr lang="lt-LT" dirty="0" err="1" smtClean="0"/>
              <a:t>avinžirnių</a:t>
            </a:r>
            <a:r>
              <a:rPr lang="lt-LT" dirty="0" smtClean="0"/>
              <a:t> dalis</a:t>
            </a:r>
            <a:endParaRPr lang="lt-LT" dirty="0"/>
          </a:p>
        </p:txBody>
      </p:sp>
      <p:pic>
        <p:nvPicPr>
          <p:cNvPr id="4" name="Picture 3" descr="C:\Users\darzelis\Desktop\Naujas aplankas (4)\IMG_20211119_113528.jpg"/>
          <p:cNvPicPr>
            <a:picLocks noGrp="1" noChangeAspect="1" noChangeArrowheads="1"/>
          </p:cNvPicPr>
          <p:nvPr>
            <p:ph idx="1"/>
          </p:nvPr>
        </p:nvPicPr>
        <p:blipFill>
          <a:blip r:embed="rId2" cstate="print"/>
          <a:srcRect/>
          <a:stretch>
            <a:fillRect/>
          </a:stretch>
        </p:blipFill>
        <p:spPr bwMode="auto">
          <a:xfrm>
            <a:off x="323528" y="1412776"/>
            <a:ext cx="3939902" cy="5253203"/>
          </a:xfrm>
          <a:prstGeom prst="rect">
            <a:avLst/>
          </a:prstGeom>
          <a:noFill/>
        </p:spPr>
      </p:pic>
      <p:pic>
        <p:nvPicPr>
          <p:cNvPr id="2050" name="Picture 2" descr="C:\Users\darzelis\Desktop\Naujas aplankas (4)\IMG_20211119_113442.jpg"/>
          <p:cNvPicPr>
            <a:picLocks noChangeAspect="1" noChangeArrowheads="1"/>
          </p:cNvPicPr>
          <p:nvPr/>
        </p:nvPicPr>
        <p:blipFill>
          <a:blip r:embed="rId3" cstate="print"/>
          <a:srcRect/>
          <a:stretch>
            <a:fillRect/>
          </a:stretch>
        </p:blipFill>
        <p:spPr bwMode="auto">
          <a:xfrm>
            <a:off x="4716016" y="1484784"/>
            <a:ext cx="3834426" cy="5112568"/>
          </a:xfrm>
          <a:prstGeom prst="rect">
            <a:avLst/>
          </a:prstGeom>
          <a:noFill/>
        </p:spPr>
      </p:pic>
      <p:sp>
        <p:nvSpPr>
          <p:cNvPr id="6" name="TextBox 5"/>
          <p:cNvSpPr txBox="1"/>
          <p:nvPr/>
        </p:nvSpPr>
        <p:spPr>
          <a:xfrm>
            <a:off x="467544" y="6021288"/>
            <a:ext cx="1512168" cy="369332"/>
          </a:xfrm>
          <a:prstGeom prst="rect">
            <a:avLst/>
          </a:prstGeom>
          <a:noFill/>
        </p:spPr>
        <p:txBody>
          <a:bodyPr wrap="square" rtlCol="0">
            <a:spAutoFit/>
          </a:bodyPr>
          <a:lstStyle/>
          <a:p>
            <a:r>
              <a:rPr lang="lt-LT" dirty="0" smtClean="0"/>
              <a:t>ŠAKNYS</a:t>
            </a:r>
            <a:endParaRPr lang="lt-LT" dirty="0"/>
          </a:p>
        </p:txBody>
      </p:sp>
      <p:sp>
        <p:nvSpPr>
          <p:cNvPr id="7" name="TextBox 6"/>
          <p:cNvSpPr txBox="1"/>
          <p:nvPr/>
        </p:nvSpPr>
        <p:spPr>
          <a:xfrm>
            <a:off x="251520" y="4725144"/>
            <a:ext cx="1440160" cy="369332"/>
          </a:xfrm>
          <a:prstGeom prst="rect">
            <a:avLst/>
          </a:prstGeom>
          <a:noFill/>
        </p:spPr>
        <p:txBody>
          <a:bodyPr wrap="square" rtlCol="0">
            <a:spAutoFit/>
          </a:bodyPr>
          <a:lstStyle/>
          <a:p>
            <a:r>
              <a:rPr lang="lt-LT" dirty="0" smtClean="0"/>
              <a:t>STIEBAS</a:t>
            </a:r>
            <a:endParaRPr lang="lt-LT" dirty="0"/>
          </a:p>
        </p:txBody>
      </p:sp>
      <p:sp>
        <p:nvSpPr>
          <p:cNvPr id="8" name="TextBox 7"/>
          <p:cNvSpPr txBox="1"/>
          <p:nvPr/>
        </p:nvSpPr>
        <p:spPr>
          <a:xfrm>
            <a:off x="1115616" y="2636912"/>
            <a:ext cx="1512168" cy="369332"/>
          </a:xfrm>
          <a:prstGeom prst="rect">
            <a:avLst/>
          </a:prstGeom>
          <a:noFill/>
        </p:spPr>
        <p:txBody>
          <a:bodyPr wrap="square" rtlCol="0">
            <a:spAutoFit/>
          </a:bodyPr>
          <a:lstStyle/>
          <a:p>
            <a:r>
              <a:rPr lang="lt-LT" dirty="0" smtClean="0"/>
              <a:t>LAPAI</a:t>
            </a:r>
            <a:endParaRPr lang="lt-LT" dirty="0"/>
          </a:p>
        </p:txBody>
      </p:sp>
      <p:cxnSp>
        <p:nvCxnSpPr>
          <p:cNvPr id="10" name="Tiesioji rodyklės jungtis 9"/>
          <p:cNvCxnSpPr>
            <a:endCxn id="7" idx="3"/>
          </p:cNvCxnSpPr>
          <p:nvPr/>
        </p:nvCxnSpPr>
        <p:spPr>
          <a:xfrm flipV="1">
            <a:off x="1115616" y="4909810"/>
            <a:ext cx="576064" cy="313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Tiesioji rodyklės jungtis 11"/>
          <p:cNvCxnSpPr/>
          <p:nvPr/>
        </p:nvCxnSpPr>
        <p:spPr>
          <a:xfrm>
            <a:off x="1331640" y="6237312"/>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Tiesioji rodyklės jungtis 13"/>
          <p:cNvCxnSpPr>
            <a:stCxn id="8" idx="1"/>
          </p:cNvCxnSpPr>
          <p:nvPr/>
        </p:nvCxnSpPr>
        <p:spPr>
          <a:xfrm flipH="1">
            <a:off x="827584" y="2821578"/>
            <a:ext cx="288032" cy="2473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Tiesioji rodyklės jungtis 15"/>
          <p:cNvCxnSpPr/>
          <p:nvPr/>
        </p:nvCxnSpPr>
        <p:spPr>
          <a:xfrm>
            <a:off x="1763688" y="2852936"/>
            <a:ext cx="936104" cy="144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idx="1"/>
          </p:nvPr>
        </p:nvSpPr>
        <p:spPr/>
        <p:txBody>
          <a:bodyPr/>
          <a:lstStyle/>
          <a:p>
            <a:pPr algn="just"/>
            <a:r>
              <a:rPr lang="lt-LT" dirty="0"/>
              <a:t>Tiesa, su ankštiniais augalais reikia būti ir atsargiems, nes nors nemažai iš jų naudojami maistui ar pašarui – pupelės, žirniai, pupos, sojos, lęšiai, </a:t>
            </a:r>
            <a:r>
              <a:rPr lang="lt-LT" dirty="0" err="1"/>
              <a:t>avinžirniai</a:t>
            </a:r>
            <a:r>
              <a:rPr lang="lt-LT" dirty="0"/>
              <a:t>, dobilai, </a:t>
            </a:r>
            <a:r>
              <a:rPr lang="lt-LT" dirty="0" smtClean="0"/>
              <a:t>liucernos</a:t>
            </a:r>
            <a:r>
              <a:rPr lang="lt-LT" dirty="0"/>
              <a:t>, </a:t>
            </a:r>
            <a:r>
              <a:rPr lang="lt-LT" dirty="0" err="1"/>
              <a:t>ožragės</a:t>
            </a:r>
            <a:r>
              <a:rPr lang="lt-LT" dirty="0"/>
              <a:t>, vikiai, </a:t>
            </a:r>
            <a:r>
              <a:rPr lang="lt-LT" dirty="0" err="1"/>
              <a:t>pupuolės</a:t>
            </a:r>
            <a:r>
              <a:rPr lang="lt-LT" dirty="0"/>
              <a:t> bei kiti, bet tarpe jų yra gali būti ir nuodingų, kai kurie iš jų kaupia toksines medžiagas.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rmAutofit fontScale="90000"/>
          </a:bodyPr>
          <a:lstStyle/>
          <a:p>
            <a:r>
              <a:rPr lang="lt-LT" dirty="0" smtClean="0"/>
              <a:t>Spalio15d. Užpylė vandeniu </a:t>
            </a:r>
            <a:r>
              <a:rPr lang="lt-LT" dirty="0" err="1" smtClean="0"/>
              <a:t>avinžirnius</a:t>
            </a:r>
            <a:endParaRPr lang="lt-LT" dirty="0"/>
          </a:p>
        </p:txBody>
      </p:sp>
      <p:pic>
        <p:nvPicPr>
          <p:cNvPr id="6146" name="Picture 2" descr="C:\Users\darzelis\Desktop\Naujas aplankas (4)\IMG_20211015_164033.jpg"/>
          <p:cNvPicPr>
            <a:picLocks noGrp="1" noChangeAspect="1" noChangeArrowheads="1"/>
          </p:cNvPicPr>
          <p:nvPr>
            <p:ph idx="1"/>
          </p:nvPr>
        </p:nvPicPr>
        <p:blipFill>
          <a:blip r:embed="rId2" cstate="print"/>
          <a:srcRect/>
          <a:stretch>
            <a:fillRect/>
          </a:stretch>
        </p:blipFill>
        <p:spPr bwMode="auto">
          <a:xfrm>
            <a:off x="1475656" y="1772816"/>
            <a:ext cx="6034617" cy="4525963"/>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rmAutofit fontScale="90000"/>
          </a:bodyPr>
          <a:lstStyle/>
          <a:p>
            <a:r>
              <a:rPr lang="lt-LT" dirty="0" smtClean="0"/>
              <a:t>Stebėjo, kaip auga, laistė,prižiūrėjo.Spalio21d.</a:t>
            </a:r>
            <a:endParaRPr lang="lt-LT" dirty="0"/>
          </a:p>
        </p:txBody>
      </p:sp>
      <p:pic>
        <p:nvPicPr>
          <p:cNvPr id="7170" name="Picture 2" descr="C:\Users\darzelis\Desktop\Naujas aplankas (4)\IMG_20211021_103049.jpg"/>
          <p:cNvPicPr>
            <a:picLocks noGrp="1" noChangeAspect="1" noChangeArrowheads="1"/>
          </p:cNvPicPr>
          <p:nvPr>
            <p:ph idx="1"/>
          </p:nvPr>
        </p:nvPicPr>
        <p:blipFill>
          <a:blip r:embed="rId2" cstate="print"/>
          <a:srcRect/>
          <a:stretch>
            <a:fillRect/>
          </a:stretch>
        </p:blipFill>
        <p:spPr bwMode="auto">
          <a:xfrm>
            <a:off x="251520" y="1556792"/>
            <a:ext cx="3888432" cy="5184576"/>
          </a:xfrm>
          <a:prstGeom prst="rect">
            <a:avLst/>
          </a:prstGeom>
          <a:noFill/>
        </p:spPr>
      </p:pic>
      <p:pic>
        <p:nvPicPr>
          <p:cNvPr id="7171" name="Picture 3" descr="C:\Users\darzelis\Desktop\Naujas aplankas (4)\IMG_20211021_103056_1.jpg"/>
          <p:cNvPicPr>
            <a:picLocks noChangeAspect="1" noChangeArrowheads="1"/>
          </p:cNvPicPr>
          <p:nvPr/>
        </p:nvPicPr>
        <p:blipFill>
          <a:blip r:embed="rId3" cstate="print"/>
          <a:srcRect/>
          <a:stretch>
            <a:fillRect/>
          </a:stretch>
        </p:blipFill>
        <p:spPr bwMode="auto">
          <a:xfrm>
            <a:off x="4788024" y="1580795"/>
            <a:ext cx="3833918" cy="511189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rmAutofit fontScale="90000"/>
          </a:bodyPr>
          <a:lstStyle/>
          <a:p>
            <a:r>
              <a:rPr lang="lt-LT" dirty="0" smtClean="0"/>
              <a:t>Spalio 25 dieną augimo </a:t>
            </a:r>
            <a:r>
              <a:rPr lang="lt-LT" dirty="0" smtClean="0"/>
              <a:t>stebėjimas ir pokytis</a:t>
            </a:r>
            <a:endParaRPr lang="lt-LT" dirty="0"/>
          </a:p>
        </p:txBody>
      </p:sp>
      <p:pic>
        <p:nvPicPr>
          <p:cNvPr id="8194" name="Picture 2" descr="C:\Users\darzelis\Desktop\Naujas aplankas (4)\IMG_20211025_163248.jpg"/>
          <p:cNvPicPr>
            <a:picLocks noGrp="1" noChangeAspect="1" noChangeArrowheads="1"/>
          </p:cNvPicPr>
          <p:nvPr>
            <p:ph idx="1"/>
          </p:nvPr>
        </p:nvPicPr>
        <p:blipFill>
          <a:blip r:embed="rId2" cstate="print"/>
          <a:srcRect/>
          <a:stretch>
            <a:fillRect/>
          </a:stretch>
        </p:blipFill>
        <p:spPr bwMode="auto">
          <a:xfrm>
            <a:off x="323528" y="1556792"/>
            <a:ext cx="3779912" cy="5039883"/>
          </a:xfrm>
          <a:prstGeom prst="rect">
            <a:avLst/>
          </a:prstGeom>
          <a:noFill/>
        </p:spPr>
      </p:pic>
      <p:pic>
        <p:nvPicPr>
          <p:cNvPr id="8195" name="Picture 3" descr="C:\Users\darzelis\Desktop\Naujas aplankas (4)\IMG_20211025_163305.jpg"/>
          <p:cNvPicPr>
            <a:picLocks noChangeAspect="1" noChangeArrowheads="1"/>
          </p:cNvPicPr>
          <p:nvPr/>
        </p:nvPicPr>
        <p:blipFill>
          <a:blip r:embed="rId3" cstate="print"/>
          <a:srcRect/>
          <a:stretch>
            <a:fillRect/>
          </a:stretch>
        </p:blipFill>
        <p:spPr bwMode="auto">
          <a:xfrm>
            <a:off x="4659474" y="1529408"/>
            <a:ext cx="3800958" cy="5067944"/>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rmAutofit fontScale="90000"/>
          </a:bodyPr>
          <a:lstStyle/>
          <a:p>
            <a:r>
              <a:rPr lang="lt-LT" dirty="0" smtClean="0"/>
              <a:t>Lapkričio 15 dieną stebėjo</a:t>
            </a:r>
            <a:r>
              <a:rPr lang="lt-LT" dirty="0" smtClean="0"/>
              <a:t>, </a:t>
            </a:r>
            <a:r>
              <a:rPr lang="lt-LT" dirty="0" smtClean="0"/>
              <a:t>tyrinėjo augalo </a:t>
            </a:r>
            <a:r>
              <a:rPr lang="lt-LT" dirty="0" smtClean="0"/>
              <a:t>dalis, formas.</a:t>
            </a:r>
            <a:endParaRPr lang="lt-LT" dirty="0"/>
          </a:p>
        </p:txBody>
      </p:sp>
      <p:pic>
        <p:nvPicPr>
          <p:cNvPr id="9218" name="Picture 2" descr="C:\Users\darzelis\Desktop\Naujas aplankas (4)\IMG_20211119_113342.jpg"/>
          <p:cNvPicPr>
            <a:picLocks noGrp="1" noChangeAspect="1" noChangeArrowheads="1"/>
          </p:cNvPicPr>
          <p:nvPr>
            <p:ph idx="1"/>
          </p:nvPr>
        </p:nvPicPr>
        <p:blipFill>
          <a:blip r:embed="rId2" cstate="print"/>
          <a:srcRect/>
          <a:stretch>
            <a:fillRect/>
          </a:stretch>
        </p:blipFill>
        <p:spPr bwMode="auto">
          <a:xfrm>
            <a:off x="611560" y="1628800"/>
            <a:ext cx="3762418" cy="5016558"/>
          </a:xfrm>
          <a:prstGeom prst="rect">
            <a:avLst/>
          </a:prstGeom>
          <a:noFill/>
        </p:spPr>
      </p:pic>
      <p:pic>
        <p:nvPicPr>
          <p:cNvPr id="5" name="Picture 2" descr="C:\Users\darzelis\Desktop\Naujas aplankas (4)\IMG_20211119_113316.jpg"/>
          <p:cNvPicPr>
            <a:picLocks noChangeAspect="1" noChangeArrowheads="1"/>
          </p:cNvPicPr>
          <p:nvPr/>
        </p:nvPicPr>
        <p:blipFill>
          <a:blip r:embed="rId3" cstate="print"/>
          <a:srcRect/>
          <a:stretch>
            <a:fillRect/>
          </a:stretch>
        </p:blipFill>
        <p:spPr bwMode="auto">
          <a:xfrm>
            <a:off x="5076056" y="1628800"/>
            <a:ext cx="3779912" cy="5039883"/>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Users\darzelis\Desktop\Naujas aplankas (4)\IMG_20211119_113423.jpg"/>
          <p:cNvPicPr>
            <a:picLocks noGrp="1" noChangeAspect="1" noChangeArrowheads="1"/>
          </p:cNvPicPr>
          <p:nvPr>
            <p:ph idx="1"/>
          </p:nvPr>
        </p:nvPicPr>
        <p:blipFill>
          <a:blip r:embed="rId2" cstate="print"/>
          <a:srcRect/>
          <a:stretch>
            <a:fillRect/>
          </a:stretch>
        </p:blipFill>
        <p:spPr bwMode="auto">
          <a:xfrm>
            <a:off x="467544" y="1556792"/>
            <a:ext cx="3744416" cy="4992555"/>
          </a:xfrm>
          <a:prstGeom prst="rect">
            <a:avLst/>
          </a:prstGeom>
          <a:noFill/>
        </p:spPr>
      </p:pic>
      <p:pic>
        <p:nvPicPr>
          <p:cNvPr id="7" name="Picture 2" descr="C:\Users\darzelis\Desktop\Naujas aplankas (4)\IMG_20211119_113425.jpg"/>
          <p:cNvPicPr>
            <a:picLocks noChangeAspect="1" noChangeArrowheads="1"/>
          </p:cNvPicPr>
          <p:nvPr/>
        </p:nvPicPr>
        <p:blipFill>
          <a:blip r:embed="rId3" cstate="print"/>
          <a:srcRect/>
          <a:stretch>
            <a:fillRect/>
          </a:stretch>
        </p:blipFill>
        <p:spPr bwMode="auto">
          <a:xfrm>
            <a:off x="4402076" y="1556792"/>
            <a:ext cx="3780420" cy="504056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rmAutofit fontScale="90000"/>
          </a:bodyPr>
          <a:lstStyle/>
          <a:p>
            <a:r>
              <a:rPr lang="lt-LT" dirty="0" smtClean="0"/>
              <a:t>Ankštinių augalų (pupinių </a:t>
            </a:r>
            <a:r>
              <a:rPr lang="lt-LT" dirty="0" smtClean="0"/>
              <a:t>šeimos</a:t>
            </a:r>
            <a:r>
              <a:rPr lang="lt-LT" dirty="0" smtClean="0"/>
              <a:t>) </a:t>
            </a:r>
            <a:r>
              <a:rPr lang="lt-LT" dirty="0" smtClean="0"/>
              <a:t>sėklų </a:t>
            </a:r>
            <a:r>
              <a:rPr lang="lt-LT" dirty="0" smtClean="0"/>
              <a:t>atpažinimas</a:t>
            </a:r>
            <a:endParaRPr lang="lt-LT" dirty="0"/>
          </a:p>
        </p:txBody>
      </p:sp>
      <p:pic>
        <p:nvPicPr>
          <p:cNvPr id="11267" name="Picture 3" descr="C:\Users\darzelis\Desktop\Naujas aplankas (4)\IMG_20211124_091249.jpg"/>
          <p:cNvPicPr>
            <a:picLocks noGrp="1" noChangeAspect="1" noChangeArrowheads="1"/>
          </p:cNvPicPr>
          <p:nvPr>
            <p:ph idx="1"/>
          </p:nvPr>
        </p:nvPicPr>
        <p:blipFill>
          <a:blip r:embed="rId2" cstate="print"/>
          <a:srcRect/>
          <a:stretch>
            <a:fillRect/>
          </a:stretch>
        </p:blipFill>
        <p:spPr bwMode="auto">
          <a:xfrm>
            <a:off x="1554691" y="1600200"/>
            <a:ext cx="6034617" cy="4525963"/>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ietuva – ankštinių kultūrų augintojų penketuke – Lietuvos Respublikos  Žemės ūkio rūmai"/>
          <p:cNvPicPr>
            <a:picLocks noGrp="1" noChangeAspect="1" noChangeArrowheads="1"/>
          </p:cNvPicPr>
          <p:nvPr>
            <p:ph idx="1"/>
          </p:nvPr>
        </p:nvPicPr>
        <p:blipFill>
          <a:blip r:embed="rId2" cstate="print"/>
          <a:srcRect/>
          <a:stretch>
            <a:fillRect/>
          </a:stretch>
        </p:blipFill>
        <p:spPr bwMode="auto">
          <a:xfrm>
            <a:off x="2309018" y="1600200"/>
            <a:ext cx="4525963" cy="4525963"/>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darzelis\Desktop\Naujas aplankas (4)\IMG_20211124_091549.jpg"/>
          <p:cNvPicPr>
            <a:picLocks noGrp="1" noChangeAspect="1" noChangeArrowheads="1"/>
          </p:cNvPicPr>
          <p:nvPr>
            <p:ph idx="1"/>
          </p:nvPr>
        </p:nvPicPr>
        <p:blipFill>
          <a:blip r:embed="rId2" cstate="print"/>
          <a:srcRect/>
          <a:stretch>
            <a:fillRect/>
          </a:stretch>
        </p:blipFill>
        <p:spPr bwMode="auto">
          <a:xfrm>
            <a:off x="755576" y="692696"/>
            <a:ext cx="7227647" cy="5420735"/>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rmAutofit fontScale="90000"/>
          </a:bodyPr>
          <a:lstStyle/>
          <a:p>
            <a:r>
              <a:rPr lang="lt-LT" dirty="0" smtClean="0"/>
              <a:t>“Skonio ekspertai” </a:t>
            </a:r>
            <a:r>
              <a:rPr lang="lt-LT" dirty="0" smtClean="0"/>
              <a:t>vertino skonį </a:t>
            </a:r>
            <a:r>
              <a:rPr lang="lt-LT" dirty="0" err="1" smtClean="0"/>
              <a:t>avinžirnių</a:t>
            </a:r>
            <a:r>
              <a:rPr lang="lt-LT" dirty="0" smtClean="0"/>
              <a:t>, pupelių virtų ir </a:t>
            </a:r>
            <a:r>
              <a:rPr lang="lt-LT" dirty="0" err="1" smtClean="0"/>
              <a:t>humuso.Spėjo</a:t>
            </a:r>
            <a:r>
              <a:rPr lang="lt-LT" dirty="0" smtClean="0"/>
              <a:t>, kokie ingredientai </a:t>
            </a:r>
            <a:endParaRPr lang="lt-LT" dirty="0"/>
          </a:p>
        </p:txBody>
      </p:sp>
      <p:pic>
        <p:nvPicPr>
          <p:cNvPr id="13314" name="Picture 2" descr="C:\Users\darzelis\Desktop\Naujas aplankas (4)\IMG_20211124_091557.jpg"/>
          <p:cNvPicPr>
            <a:picLocks noGrp="1" noChangeAspect="1" noChangeArrowheads="1"/>
          </p:cNvPicPr>
          <p:nvPr>
            <p:ph idx="1"/>
          </p:nvPr>
        </p:nvPicPr>
        <p:blipFill>
          <a:blip r:embed="rId2" cstate="print"/>
          <a:srcRect/>
          <a:stretch>
            <a:fillRect/>
          </a:stretch>
        </p:blipFill>
        <p:spPr bwMode="auto">
          <a:xfrm>
            <a:off x="1403648" y="1916832"/>
            <a:ext cx="6480719" cy="4860539"/>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darzelis\Desktop\Naujas aplankas (4)\IMG_20211124_093345.jpg"/>
          <p:cNvPicPr>
            <a:picLocks noGrp="1" noChangeAspect="1" noChangeArrowheads="1"/>
          </p:cNvPicPr>
          <p:nvPr>
            <p:ph idx="1"/>
          </p:nvPr>
        </p:nvPicPr>
        <p:blipFill>
          <a:blip r:embed="rId2" cstate="print"/>
          <a:srcRect/>
          <a:stretch>
            <a:fillRect/>
          </a:stretch>
        </p:blipFill>
        <p:spPr bwMode="auto">
          <a:xfrm>
            <a:off x="1187624" y="836712"/>
            <a:ext cx="6840759" cy="5130569"/>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darzelis\Desktop\Naujas aplankas (4)\IMG_20211124_093423.jpg"/>
          <p:cNvPicPr>
            <a:picLocks noGrp="1" noChangeAspect="1" noChangeArrowheads="1"/>
          </p:cNvPicPr>
          <p:nvPr>
            <p:ph idx="1"/>
          </p:nvPr>
        </p:nvPicPr>
        <p:blipFill>
          <a:blip r:embed="rId2" cstate="print"/>
          <a:srcRect/>
          <a:stretch>
            <a:fillRect/>
          </a:stretch>
        </p:blipFill>
        <p:spPr bwMode="auto">
          <a:xfrm>
            <a:off x="323528" y="1484784"/>
            <a:ext cx="3834426" cy="5112568"/>
          </a:xfrm>
          <a:prstGeom prst="rect">
            <a:avLst/>
          </a:prstGeom>
          <a:noFill/>
        </p:spPr>
      </p:pic>
      <p:pic>
        <p:nvPicPr>
          <p:cNvPr id="5" name="Picture 2" descr="C:\Users\darzelis\Desktop\Naujas aplankas (4)\IMG_20211124_093434.jpg"/>
          <p:cNvPicPr>
            <a:picLocks noChangeAspect="1" noChangeArrowheads="1"/>
          </p:cNvPicPr>
          <p:nvPr/>
        </p:nvPicPr>
        <p:blipFill>
          <a:blip r:embed="rId3" cstate="print"/>
          <a:srcRect/>
          <a:stretch>
            <a:fillRect/>
          </a:stretch>
        </p:blipFill>
        <p:spPr bwMode="auto">
          <a:xfrm>
            <a:off x="4572000" y="1484784"/>
            <a:ext cx="3888432" cy="5184576"/>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darzelis\Desktop\Naujas aplankas (4)\IMG_20211124_093419.jpg"/>
          <p:cNvPicPr>
            <a:picLocks noGrp="1" noChangeAspect="1" noChangeArrowheads="1"/>
          </p:cNvPicPr>
          <p:nvPr>
            <p:ph idx="1"/>
          </p:nvPr>
        </p:nvPicPr>
        <p:blipFill>
          <a:blip r:embed="rId2" cstate="print"/>
          <a:srcRect/>
          <a:stretch>
            <a:fillRect/>
          </a:stretch>
        </p:blipFill>
        <p:spPr bwMode="auto">
          <a:xfrm>
            <a:off x="1554691" y="1600200"/>
            <a:ext cx="6034617" cy="4525963"/>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endParaRPr lang="lt-LT"/>
          </a:p>
        </p:txBody>
      </p:sp>
      <p:pic>
        <p:nvPicPr>
          <p:cNvPr id="17410" name="Picture 2" descr="C:\Users\darzelis\Desktop\Naujas aplankas (4)\IMG_20211124_093452.jpg"/>
          <p:cNvPicPr>
            <a:picLocks noGrp="1" noChangeAspect="1" noChangeArrowheads="1"/>
          </p:cNvPicPr>
          <p:nvPr>
            <p:ph idx="1"/>
          </p:nvPr>
        </p:nvPicPr>
        <p:blipFill>
          <a:blip r:embed="rId2" cstate="print"/>
          <a:srcRect/>
          <a:stretch>
            <a:fillRect/>
          </a:stretch>
        </p:blipFill>
        <p:spPr bwMode="auto">
          <a:xfrm>
            <a:off x="1554691" y="1600200"/>
            <a:ext cx="6034617" cy="4525963"/>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rmAutofit fontScale="90000"/>
          </a:bodyPr>
          <a:lstStyle/>
          <a:p>
            <a:r>
              <a:rPr lang="lt-LT" dirty="0" smtClean="0"/>
              <a:t>Įtvirtinimui </a:t>
            </a:r>
            <a:r>
              <a:rPr lang="lt-LT" dirty="0" smtClean="0"/>
              <a:t>žaidimas </a:t>
            </a:r>
            <a:r>
              <a:rPr lang="lt-LT" dirty="0" smtClean="0"/>
              <a:t>“Atpažink </a:t>
            </a:r>
            <a:r>
              <a:rPr lang="lt-LT" dirty="0" smtClean="0"/>
              <a:t>kieno </a:t>
            </a:r>
            <a:r>
              <a:rPr lang="lt-LT" dirty="0" smtClean="0"/>
              <a:t>sėkla”</a:t>
            </a:r>
            <a:endParaRPr lang="lt-LT" dirty="0"/>
          </a:p>
        </p:txBody>
      </p:sp>
      <p:pic>
        <p:nvPicPr>
          <p:cNvPr id="18435" name="Picture 3" descr="C:\Users\darzelis\Desktop\Naujas aplankas (4)\IMG_20211124_093749.jpg"/>
          <p:cNvPicPr>
            <a:picLocks noGrp="1" noChangeAspect="1" noChangeArrowheads="1"/>
          </p:cNvPicPr>
          <p:nvPr>
            <p:ph idx="1"/>
          </p:nvPr>
        </p:nvPicPr>
        <p:blipFill>
          <a:blip r:embed="rId2" cstate="print"/>
          <a:srcRect/>
          <a:stretch>
            <a:fillRect/>
          </a:stretch>
        </p:blipFill>
        <p:spPr bwMode="auto">
          <a:xfrm>
            <a:off x="395536" y="1412776"/>
            <a:ext cx="3960440" cy="5280587"/>
          </a:xfrm>
          <a:prstGeom prst="rect">
            <a:avLst/>
          </a:prstGeom>
          <a:noFill/>
        </p:spPr>
      </p:pic>
      <p:pic>
        <p:nvPicPr>
          <p:cNvPr id="6" name="Picture 2" descr="C:\Users\darzelis\Desktop\Naujas aplankas (4)\IMG_20211124_093811.jpg"/>
          <p:cNvPicPr>
            <a:picLocks noChangeAspect="1" noChangeArrowheads="1"/>
          </p:cNvPicPr>
          <p:nvPr/>
        </p:nvPicPr>
        <p:blipFill>
          <a:blip r:embed="rId3" cstate="print"/>
          <a:srcRect/>
          <a:stretch>
            <a:fillRect/>
          </a:stretch>
        </p:blipFill>
        <p:spPr bwMode="auto">
          <a:xfrm>
            <a:off x="4644008" y="1484784"/>
            <a:ext cx="3867894" cy="5157192"/>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C:\Users\darzelis\Desktop\Naujas aplankas (4)\IMG_20211124_093859.jpg"/>
          <p:cNvPicPr>
            <a:picLocks noGrp="1" noChangeAspect="1" noChangeArrowheads="1"/>
          </p:cNvPicPr>
          <p:nvPr>
            <p:ph idx="1"/>
          </p:nvPr>
        </p:nvPicPr>
        <p:blipFill>
          <a:blip r:embed="rId2" cstate="print"/>
          <a:srcRect/>
          <a:stretch>
            <a:fillRect/>
          </a:stretch>
        </p:blipFill>
        <p:spPr bwMode="auto">
          <a:xfrm>
            <a:off x="251520" y="1628800"/>
            <a:ext cx="3744416" cy="4992555"/>
          </a:xfrm>
          <a:prstGeom prst="rect">
            <a:avLst/>
          </a:prstGeom>
          <a:noFill/>
        </p:spPr>
      </p:pic>
      <p:pic>
        <p:nvPicPr>
          <p:cNvPr id="7" name="Picture 2" descr="C:\Users\darzelis\Desktop\Naujas aplankas (4)\IMG_20211124_093938.jpg"/>
          <p:cNvPicPr>
            <a:picLocks noChangeAspect="1" noChangeArrowheads="1"/>
          </p:cNvPicPr>
          <p:nvPr/>
        </p:nvPicPr>
        <p:blipFill>
          <a:blip r:embed="rId3" cstate="print"/>
          <a:srcRect/>
          <a:stretch>
            <a:fillRect/>
          </a:stretch>
        </p:blipFill>
        <p:spPr bwMode="auto">
          <a:xfrm>
            <a:off x="4348070" y="1556792"/>
            <a:ext cx="3834426" cy="5112568"/>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smtClean="0"/>
              <a:t>Pabaigai </a:t>
            </a:r>
            <a:r>
              <a:rPr lang="lt-LT" dirty="0" smtClean="0"/>
              <a:t>- dainelė </a:t>
            </a:r>
            <a:r>
              <a:rPr lang="lt-LT" dirty="0" smtClean="0"/>
              <a:t>ir šokiai</a:t>
            </a:r>
            <a:endParaRPr lang="lt-LT" dirty="0"/>
          </a:p>
        </p:txBody>
      </p:sp>
      <p:sp>
        <p:nvSpPr>
          <p:cNvPr id="5" name="Turinio vietos rezervavimo ženklas 4"/>
          <p:cNvSpPr>
            <a:spLocks noGrp="1"/>
          </p:cNvSpPr>
          <p:nvPr>
            <p:ph idx="1"/>
          </p:nvPr>
        </p:nvSpPr>
        <p:spPr/>
        <p:txBody>
          <a:bodyPr/>
          <a:lstStyle/>
          <a:p>
            <a:r>
              <a:rPr lang="lt-LT" dirty="0" smtClean="0">
                <a:hlinkClick r:id="rId2"/>
              </a:rPr>
              <a:t>https://www.youtube.com/watch?v=cLJeedVE02Y</a:t>
            </a:r>
            <a:endParaRPr lang="lt-LT" dirty="0" smtClean="0"/>
          </a:p>
          <a:p>
            <a:pPr>
              <a:buNone/>
            </a:pPr>
            <a:r>
              <a:rPr lang="lt-LT" dirty="0" smtClean="0"/>
              <a:t> </a:t>
            </a:r>
            <a:endParaRPr lang="lt-LT"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idx="1"/>
          </p:nvPr>
        </p:nvSpPr>
        <p:spPr>
          <a:xfrm>
            <a:off x="457200" y="1600200"/>
            <a:ext cx="8686800" cy="5257800"/>
          </a:xfrm>
        </p:spPr>
        <p:txBody>
          <a:bodyPr>
            <a:normAutofit/>
          </a:bodyPr>
          <a:lstStyle/>
          <a:p>
            <a:pPr algn="ctr">
              <a:buNone/>
            </a:pPr>
            <a:r>
              <a:rPr lang="lt-LT" dirty="0" smtClean="0"/>
              <a:t> </a:t>
            </a:r>
          </a:p>
          <a:p>
            <a:pPr algn="ctr">
              <a:buNone/>
            </a:pPr>
            <a:endParaRPr lang="lt-LT" dirty="0" smtClean="0"/>
          </a:p>
          <a:p>
            <a:pPr algn="ctr">
              <a:buNone/>
            </a:pPr>
            <a:endParaRPr lang="lt-LT" dirty="0" smtClean="0"/>
          </a:p>
          <a:p>
            <a:pPr algn="ctr">
              <a:buNone/>
            </a:pPr>
            <a:endParaRPr lang="lt-LT" dirty="0" smtClean="0"/>
          </a:p>
          <a:p>
            <a:pPr algn="ctr">
              <a:buNone/>
            </a:pPr>
            <a:endParaRPr lang="lt-LT" dirty="0" smtClean="0"/>
          </a:p>
          <a:p>
            <a:pPr algn="r">
              <a:buNone/>
            </a:pPr>
            <a:endParaRPr lang="lt-LT" dirty="0" smtClean="0"/>
          </a:p>
          <a:p>
            <a:pPr algn="ctr">
              <a:buNone/>
            </a:pPr>
            <a:r>
              <a:rPr lang="lt-LT" dirty="0" smtClean="0"/>
              <a:t>Parengė </a:t>
            </a:r>
            <a:r>
              <a:rPr lang="lt-LT" dirty="0" smtClean="0"/>
              <a:t>Karolina </a:t>
            </a:r>
            <a:r>
              <a:rPr lang="lt-LT" dirty="0" err="1" smtClean="0"/>
              <a:t>Kurcikevičienė</a:t>
            </a:r>
            <a:endParaRPr lang="lt-LT" dirty="0" smtClean="0"/>
          </a:p>
          <a:p>
            <a:pPr algn="ctr">
              <a:buNone/>
            </a:pPr>
            <a:r>
              <a:rPr lang="lt-LT" dirty="0" smtClean="0"/>
              <a:t>Vilniaus ,,</a:t>
            </a:r>
            <a:r>
              <a:rPr lang="lt-LT" dirty="0" err="1" smtClean="0"/>
              <a:t>Žilvinėlio</a:t>
            </a:r>
            <a:r>
              <a:rPr lang="lt-LT" dirty="0" smtClean="0"/>
              <a:t>” lopšelis-darželis</a:t>
            </a:r>
          </a:p>
          <a:p>
            <a:pPr>
              <a:buNone/>
            </a:pPr>
            <a:endParaRPr lang="lt-LT" dirty="0"/>
          </a:p>
        </p:txBody>
      </p:sp>
      <p:pic>
        <p:nvPicPr>
          <p:cNvPr id="1026" name="Picture 2" descr="C:\Users\darzelis\Desktop\visi-sypsosi-1030x773.png"/>
          <p:cNvPicPr>
            <a:picLocks noChangeAspect="1" noChangeArrowheads="1"/>
          </p:cNvPicPr>
          <p:nvPr/>
        </p:nvPicPr>
        <p:blipFill>
          <a:blip r:embed="rId2" cstate="print"/>
          <a:srcRect/>
          <a:stretch>
            <a:fillRect/>
          </a:stretch>
        </p:blipFill>
        <p:spPr bwMode="auto">
          <a:xfrm>
            <a:off x="1475656" y="260648"/>
            <a:ext cx="6540500" cy="490855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idx="1"/>
          </p:nvPr>
        </p:nvSpPr>
        <p:spPr/>
        <p:txBody>
          <a:bodyPr/>
          <a:lstStyle/>
          <a:p>
            <a:pPr algn="just"/>
            <a:r>
              <a:rPr lang="lt-LT" dirty="0"/>
              <a:t>lapai paprastai prie stiebo būna prisisegę </a:t>
            </a:r>
            <a:r>
              <a:rPr lang="lt-LT" dirty="0" err="1"/>
              <a:t>pražangiai</a:t>
            </a:r>
            <a:r>
              <a:rPr lang="lt-LT" dirty="0"/>
              <a:t>, t.y. ne vienas priešais kitą, o po vieną atskirai ir aplink stiebą išsidėstę spirale. Jie dažnai būna trilapiai arba </a:t>
            </a:r>
            <a:r>
              <a:rPr lang="lt-LT" dirty="0" smtClean="0"/>
              <a:t>plunksniški, </a:t>
            </a:r>
            <a:r>
              <a:rPr lang="lt-LT" dirty="0"/>
              <a:t>lygiais krašteliais ir kartais su prielapiais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smtClean="0"/>
              <a:t>Tyrinėjam lapus ir stiebus</a:t>
            </a:r>
            <a:endParaRPr lang="lt-LT" dirty="0"/>
          </a:p>
        </p:txBody>
      </p:sp>
      <p:pic>
        <p:nvPicPr>
          <p:cNvPr id="4098" name="Picture 2" descr="C:\Users\darzelis\Desktop\Naujas aplankas (4)\IMG_20211119_113351.jpg"/>
          <p:cNvPicPr>
            <a:picLocks noGrp="1" noChangeAspect="1" noChangeArrowheads="1"/>
          </p:cNvPicPr>
          <p:nvPr>
            <p:ph idx="1"/>
          </p:nvPr>
        </p:nvPicPr>
        <p:blipFill>
          <a:blip r:embed="rId2" cstate="print"/>
          <a:srcRect/>
          <a:stretch>
            <a:fillRect/>
          </a:stretch>
        </p:blipFill>
        <p:spPr bwMode="auto">
          <a:xfrm>
            <a:off x="179512" y="1738272"/>
            <a:ext cx="3744416" cy="4992555"/>
          </a:xfrm>
          <a:prstGeom prst="rect">
            <a:avLst/>
          </a:prstGeom>
          <a:noFill/>
        </p:spPr>
      </p:pic>
      <p:pic>
        <p:nvPicPr>
          <p:cNvPr id="6" name="Picture 3" descr="C:\Users\darzelis\Desktop\Naujas aplankas (4)\IMG_20211119_113426.jpg"/>
          <p:cNvPicPr>
            <a:picLocks noChangeAspect="1" noChangeArrowheads="1"/>
          </p:cNvPicPr>
          <p:nvPr/>
        </p:nvPicPr>
        <p:blipFill>
          <a:blip r:embed="rId3" cstate="print"/>
          <a:srcRect/>
          <a:stretch>
            <a:fillRect/>
          </a:stretch>
        </p:blipFill>
        <p:spPr bwMode="auto">
          <a:xfrm>
            <a:off x="5148064" y="1556792"/>
            <a:ext cx="3857476" cy="5143302"/>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darzelis\Desktop\Naujas aplankas (4)\IMG_20211119_113407.jpg"/>
          <p:cNvPicPr>
            <a:picLocks noGrp="1" noChangeAspect="1" noChangeArrowheads="1"/>
          </p:cNvPicPr>
          <p:nvPr>
            <p:ph idx="1"/>
          </p:nvPr>
        </p:nvPicPr>
        <p:blipFill>
          <a:blip r:embed="rId2" cstate="print"/>
          <a:srcRect/>
          <a:stretch>
            <a:fillRect/>
          </a:stretch>
        </p:blipFill>
        <p:spPr bwMode="auto">
          <a:xfrm>
            <a:off x="323528" y="1306224"/>
            <a:ext cx="3744416" cy="4992555"/>
          </a:xfrm>
          <a:prstGeom prst="rect">
            <a:avLst/>
          </a:prstGeom>
          <a:noFill/>
        </p:spPr>
      </p:pic>
      <p:pic>
        <p:nvPicPr>
          <p:cNvPr id="5123" name="Picture 3" descr="C:\Users\darzelis\Desktop\Naujas aplankas (4)\IMG_20211119_113323.jpg"/>
          <p:cNvPicPr>
            <a:picLocks noChangeAspect="1" noChangeArrowheads="1"/>
          </p:cNvPicPr>
          <p:nvPr/>
        </p:nvPicPr>
        <p:blipFill>
          <a:blip r:embed="rId3" cstate="print"/>
          <a:srcRect/>
          <a:stretch>
            <a:fillRect/>
          </a:stretch>
        </p:blipFill>
        <p:spPr bwMode="auto">
          <a:xfrm>
            <a:off x="4643500" y="1268760"/>
            <a:ext cx="3780420" cy="504056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idx="1"/>
          </p:nvPr>
        </p:nvSpPr>
        <p:spPr/>
        <p:txBody>
          <a:bodyPr/>
          <a:lstStyle/>
          <a:p>
            <a:pPr algn="just"/>
            <a:r>
              <a:rPr lang="lt-LT" dirty="0"/>
              <a:t>Žiedą paprastai sudaro 5 vainiklapiai, kurie primena miniatiūrinį laivelį (o gal drugelį): vienas iš jų panašus į valtelę, du – į laivo bures, o du – kaip irklai. Žiedus paprastai mėgsta lankyti bitės ir kiti vabzdžiai, susivilioję nektaru.</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endParaRPr lang="lt-LT"/>
          </a:p>
        </p:txBody>
      </p:sp>
      <p:pic>
        <p:nvPicPr>
          <p:cNvPr id="4" name="Picture 2" descr="fenugreek, lotus corniculatus, žiedas, žydi, smaili gėlė, pievos, ankštiniai,  fabaceae, pievų augalai, geltona, raudona | Pikist"/>
          <p:cNvPicPr>
            <a:picLocks noGrp="1" noChangeAspect="1" noChangeArrowheads="1"/>
          </p:cNvPicPr>
          <p:nvPr>
            <p:ph idx="1"/>
          </p:nvPr>
        </p:nvPicPr>
        <p:blipFill>
          <a:blip r:embed="rId2" cstate="print"/>
          <a:srcRect/>
          <a:stretch>
            <a:fillRect/>
          </a:stretch>
        </p:blipFill>
        <p:spPr bwMode="auto">
          <a:xfrm>
            <a:off x="0" y="0"/>
            <a:ext cx="5773509" cy="3844632"/>
          </a:xfrm>
          <a:prstGeom prst="rect">
            <a:avLst/>
          </a:prstGeom>
          <a:noFill/>
        </p:spPr>
      </p:pic>
      <p:pic>
        <p:nvPicPr>
          <p:cNvPr id="21506" name="Picture 2" descr="žirniai, žirnių gėlės, balta, žiedas, žydi, ankštiniai, lauke, ariama,  Žemdirbystė | Pikist"/>
          <p:cNvPicPr>
            <a:picLocks noChangeAspect="1" noChangeArrowheads="1"/>
          </p:cNvPicPr>
          <p:nvPr/>
        </p:nvPicPr>
        <p:blipFill>
          <a:blip r:embed="rId3" cstate="print"/>
          <a:srcRect/>
          <a:stretch>
            <a:fillRect/>
          </a:stretch>
        </p:blipFill>
        <p:spPr bwMode="auto">
          <a:xfrm>
            <a:off x="3802181" y="3300834"/>
            <a:ext cx="5341819" cy="3557166"/>
          </a:xfrm>
          <a:prstGeom prst="rect">
            <a:avLst/>
          </a:prstGeom>
          <a:noFill/>
        </p:spPr>
      </p:pic>
      <p:sp>
        <p:nvSpPr>
          <p:cNvPr id="21508" name="AutoShape 4" descr="Pupiečiai – Vikipedij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sp>
        <p:nvSpPr>
          <p:cNvPr id="21510" name="AutoShape 6" descr="Pupiečiai – Vikipedij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lt-LT"/>
          </a:p>
        </p:txBody>
      </p:sp>
      <p:pic>
        <p:nvPicPr>
          <p:cNvPr id="21512" name="Picture 8" descr="Pupiečiai – Vikipedija"/>
          <p:cNvPicPr>
            <a:picLocks noChangeAspect="1" noChangeArrowheads="1"/>
          </p:cNvPicPr>
          <p:nvPr/>
        </p:nvPicPr>
        <p:blipFill>
          <a:blip r:embed="rId4" cstate="print"/>
          <a:srcRect/>
          <a:stretch>
            <a:fillRect/>
          </a:stretch>
        </p:blipFill>
        <p:spPr bwMode="auto">
          <a:xfrm>
            <a:off x="0" y="3284984"/>
            <a:ext cx="3923928" cy="3667726"/>
          </a:xfrm>
          <a:prstGeom prst="rect">
            <a:avLst/>
          </a:prstGeom>
          <a:noFill/>
        </p:spPr>
      </p:pic>
      <p:pic>
        <p:nvPicPr>
          <p:cNvPr id="21514" name="Picture 10" descr="Visterija – geidžiamiausia sodybų puošmena - Mūsų Ignalina"/>
          <p:cNvPicPr>
            <a:picLocks noChangeAspect="1" noChangeArrowheads="1"/>
          </p:cNvPicPr>
          <p:nvPr/>
        </p:nvPicPr>
        <p:blipFill>
          <a:blip r:embed="rId5" cstate="print"/>
          <a:srcRect/>
          <a:stretch>
            <a:fillRect/>
          </a:stretch>
        </p:blipFill>
        <p:spPr bwMode="auto">
          <a:xfrm>
            <a:off x="5724128" y="-62882"/>
            <a:ext cx="3419872" cy="3419873"/>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idx="1"/>
          </p:nvPr>
        </p:nvSpPr>
        <p:spPr>
          <a:xfrm>
            <a:off x="1475656" y="548680"/>
            <a:ext cx="6156176" cy="3096344"/>
          </a:xfrm>
        </p:spPr>
        <p:txBody>
          <a:bodyPr/>
          <a:lstStyle/>
          <a:p>
            <a:r>
              <a:rPr lang="lt-LT" dirty="0" smtClean="0"/>
              <a:t>Dauguma </a:t>
            </a:r>
            <a:r>
              <a:rPr lang="lt-LT" dirty="0"/>
              <a:t>pupinių šeimos </a:t>
            </a:r>
            <a:r>
              <a:rPr lang="lt-LT" dirty="0" smtClean="0"/>
              <a:t>atstovų                                     </a:t>
            </a:r>
            <a:r>
              <a:rPr lang="lt-LT" dirty="0"/>
              <a:t>sunokina vaisius jiems būdingoje dėžutėje – ankštyje, kuri gali būti nuo kelių mm iki metro ilgio</a:t>
            </a:r>
            <a:r>
              <a:rPr lang="lt-LT" dirty="0" smtClean="0"/>
              <a:t>.</a:t>
            </a:r>
            <a:endParaRPr lang="lt-LT" dirty="0"/>
          </a:p>
        </p:txBody>
      </p:sp>
      <p:pic>
        <p:nvPicPr>
          <p:cNvPr id="6146" name="Picture 2" descr="Ankštiniai augalai. Ankštiniai augalai"/>
          <p:cNvPicPr>
            <a:picLocks noChangeAspect="1" noChangeArrowheads="1"/>
          </p:cNvPicPr>
          <p:nvPr/>
        </p:nvPicPr>
        <p:blipFill>
          <a:blip r:embed="rId2" cstate="print"/>
          <a:srcRect/>
          <a:stretch>
            <a:fillRect/>
          </a:stretch>
        </p:blipFill>
        <p:spPr bwMode="auto">
          <a:xfrm>
            <a:off x="0" y="4351495"/>
            <a:ext cx="3934790" cy="2506505"/>
          </a:xfrm>
          <a:prstGeom prst="rect">
            <a:avLst/>
          </a:prstGeom>
          <a:noFill/>
        </p:spPr>
      </p:pic>
      <p:pic>
        <p:nvPicPr>
          <p:cNvPr id="6150" name="Picture 6" descr="Ankštiniai augalai - mudubudu.lt"/>
          <p:cNvPicPr>
            <a:picLocks noChangeAspect="1" noChangeArrowheads="1"/>
          </p:cNvPicPr>
          <p:nvPr/>
        </p:nvPicPr>
        <p:blipFill>
          <a:blip r:embed="rId3" cstate="print"/>
          <a:srcRect/>
          <a:stretch>
            <a:fillRect/>
          </a:stretch>
        </p:blipFill>
        <p:spPr bwMode="auto">
          <a:xfrm>
            <a:off x="3707903" y="3717032"/>
            <a:ext cx="2355725" cy="3140968"/>
          </a:xfrm>
          <a:prstGeom prst="rect">
            <a:avLst/>
          </a:prstGeom>
          <a:noFill/>
        </p:spPr>
      </p:pic>
      <p:pic>
        <p:nvPicPr>
          <p:cNvPr id="6152" name="Picture 8" descr="Pupelės | Dekoratyviniai vijokliniai augalai"/>
          <p:cNvPicPr>
            <a:picLocks noChangeAspect="1" noChangeArrowheads="1"/>
          </p:cNvPicPr>
          <p:nvPr/>
        </p:nvPicPr>
        <p:blipFill>
          <a:blip r:embed="rId4" cstate="print"/>
          <a:srcRect/>
          <a:stretch>
            <a:fillRect/>
          </a:stretch>
        </p:blipFill>
        <p:spPr bwMode="auto">
          <a:xfrm>
            <a:off x="6300192" y="3762879"/>
            <a:ext cx="2843808" cy="3095121"/>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rmAutofit fontScale="90000"/>
          </a:bodyPr>
          <a:lstStyle/>
          <a:p>
            <a:r>
              <a:rPr lang="lt-LT" dirty="0" smtClean="0"/>
              <a:t>Mūsų augintos pupelės lysvėje rudenį</a:t>
            </a:r>
            <a:endParaRPr lang="lt-LT" dirty="0"/>
          </a:p>
        </p:txBody>
      </p:sp>
      <p:pic>
        <p:nvPicPr>
          <p:cNvPr id="3074" name="Picture 2" descr="C:\Users\darzelis\Desktop\Naujas aplankas (4)\IMG_20210922_102354.jpg"/>
          <p:cNvPicPr>
            <a:picLocks noChangeAspect="1" noChangeArrowheads="1"/>
          </p:cNvPicPr>
          <p:nvPr/>
        </p:nvPicPr>
        <p:blipFill>
          <a:blip r:embed="rId2" cstate="print"/>
          <a:srcRect/>
          <a:stretch>
            <a:fillRect/>
          </a:stretch>
        </p:blipFill>
        <p:spPr bwMode="auto">
          <a:xfrm>
            <a:off x="611560" y="1628800"/>
            <a:ext cx="3764596" cy="5019461"/>
          </a:xfrm>
          <a:prstGeom prst="rect">
            <a:avLst/>
          </a:prstGeom>
          <a:noFill/>
        </p:spPr>
      </p:pic>
      <p:pic>
        <p:nvPicPr>
          <p:cNvPr id="3075" name="Picture 3" descr="C:\Users\darzelis\Desktop\Naujas aplankas (4)\IMG_20210922_102400.jpg"/>
          <p:cNvPicPr>
            <a:picLocks noChangeAspect="1" noChangeArrowheads="1"/>
          </p:cNvPicPr>
          <p:nvPr/>
        </p:nvPicPr>
        <p:blipFill>
          <a:blip r:embed="rId3" cstate="print"/>
          <a:srcRect/>
          <a:stretch>
            <a:fillRect/>
          </a:stretch>
        </p:blipFill>
        <p:spPr bwMode="auto">
          <a:xfrm>
            <a:off x="4716016" y="1628800"/>
            <a:ext cx="3764596" cy="5019461"/>
          </a:xfrm>
          <a:prstGeom prst="rect">
            <a:avLst/>
          </a:prstGeom>
          <a:noFill/>
        </p:spPr>
      </p:pic>
    </p:spTree>
  </p:cSld>
  <p:clrMapOvr>
    <a:masterClrMapping/>
  </p:clrMapOvr>
</p:sld>
</file>

<file path=ppt/theme/theme1.xml><?xml version="1.0" encoding="utf-8"?>
<a:theme xmlns:a="http://schemas.openxmlformats.org/drawingml/2006/main" name="Office 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227</TotalTime>
  <Words>318</Words>
  <Application>Microsoft Office PowerPoint</Application>
  <PresentationFormat>Demonstracija ekrane (4:3)</PresentationFormat>
  <Paragraphs>31</Paragraphs>
  <Slides>29</Slides>
  <Notes>0</Notes>
  <HiddenSlides>0</HiddenSlides>
  <MMClips>0</MMClips>
  <ScaleCrop>false</ScaleCrop>
  <HeadingPairs>
    <vt:vector size="4" baseType="variant">
      <vt:variant>
        <vt:lpstr>Tema</vt:lpstr>
      </vt:variant>
      <vt:variant>
        <vt:i4>1</vt:i4>
      </vt:variant>
      <vt:variant>
        <vt:lpstr>Skaidrių pavadinimai</vt:lpstr>
      </vt:variant>
      <vt:variant>
        <vt:i4>29</vt:i4>
      </vt:variant>
    </vt:vector>
  </HeadingPairs>
  <TitlesOfParts>
    <vt:vector size="30" baseType="lpstr">
      <vt:lpstr>Office tema</vt:lpstr>
      <vt:lpstr>Vilniaus m. savivaldybės finansuojamas projektas ,,Vaikų aplinkosauginio ugdymo(si) tobulinimas žaliosiose edukacinėse erdvėse“ Atvira veikla ,,Ankštinių augalų pažinimas“ </vt:lpstr>
      <vt:lpstr>Skaidrė 2</vt:lpstr>
      <vt:lpstr>Skaidrė 3</vt:lpstr>
      <vt:lpstr>Tyrinėjam lapus ir stiebus</vt:lpstr>
      <vt:lpstr>Skaidrė 5</vt:lpstr>
      <vt:lpstr>Skaidrė 6</vt:lpstr>
      <vt:lpstr>Skaidrė 7</vt:lpstr>
      <vt:lpstr>Skaidrė 8</vt:lpstr>
      <vt:lpstr>Mūsų augintos pupelės lysvėje rudenį</vt:lpstr>
      <vt:lpstr>Skaidrė 10</vt:lpstr>
      <vt:lpstr>Avinžirnių šaknys</vt:lpstr>
      <vt:lpstr>Su vaikais tyrinėjam avinžirnių dalis</vt:lpstr>
      <vt:lpstr>Skaidrė 13</vt:lpstr>
      <vt:lpstr>Spalio15d. Užpylė vandeniu avinžirnius</vt:lpstr>
      <vt:lpstr>Stebėjo, kaip auga, laistė,prižiūrėjo.Spalio21d.</vt:lpstr>
      <vt:lpstr>Spalio 25 dieną augimo stebėjimas ir pokytis</vt:lpstr>
      <vt:lpstr>Lapkričio 15 dieną stebėjo, tyrinėjo augalo dalis, formas.</vt:lpstr>
      <vt:lpstr>Skaidrė 18</vt:lpstr>
      <vt:lpstr>Ankštinių augalų (pupinių šeimos) sėklų atpažinimas</vt:lpstr>
      <vt:lpstr>Skaidrė 20</vt:lpstr>
      <vt:lpstr>“Skonio ekspertai” vertino skonį avinžirnių, pupelių virtų ir humuso.Spėjo, kokie ingredientai </vt:lpstr>
      <vt:lpstr>Skaidrė 22</vt:lpstr>
      <vt:lpstr>Skaidrė 23</vt:lpstr>
      <vt:lpstr>Skaidrė 24</vt:lpstr>
      <vt:lpstr>Skaidrė 25</vt:lpstr>
      <vt:lpstr>Įtvirtinimui žaidimas “Atpažink kieno sėkla”</vt:lpstr>
      <vt:lpstr>Skaidrė 27</vt:lpstr>
      <vt:lpstr>Pabaigai - dainelė ir šokiai</vt:lpstr>
      <vt:lpstr>Skaidrė 29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Skaidrė 1</dc:title>
  <dc:creator>„Windows“ vartotojas</dc:creator>
  <cp:lastModifiedBy>„Windows“ vartotojas</cp:lastModifiedBy>
  <cp:revision>25</cp:revision>
  <dcterms:created xsi:type="dcterms:W3CDTF">2021-11-23T14:50:30Z</dcterms:created>
  <dcterms:modified xsi:type="dcterms:W3CDTF">2021-11-26T11:05:37Z</dcterms:modified>
</cp:coreProperties>
</file>