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5" r:id="rId5"/>
    <p:sldId id="274" r:id="rId6"/>
    <p:sldId id="282" r:id="rId7"/>
    <p:sldId id="284" r:id="rId8"/>
    <p:sldId id="283" r:id="rId9"/>
    <p:sldId id="278" r:id="rId10"/>
    <p:sldId id="279" r:id="rId11"/>
    <p:sldId id="280" r:id="rId12"/>
    <p:sldId id="285" r:id="rId13"/>
    <p:sldId id="289" r:id="rId14"/>
    <p:sldId id="288" r:id="rId15"/>
    <p:sldId id="290" r:id="rId16"/>
    <p:sldId id="291" r:id="rId17"/>
    <p:sldId id="287" r:id="rId18"/>
    <p:sldId id="281" r:id="rId19"/>
    <p:sldId id="292" r:id="rId20"/>
    <p:sldId id="296" r:id="rId21"/>
    <p:sldId id="294" r:id="rId22"/>
    <p:sldId id="300" r:id="rId23"/>
    <p:sldId id="303" r:id="rId24"/>
    <p:sldId id="302" r:id="rId25"/>
    <p:sldId id="301" r:id="rId26"/>
    <p:sldId id="297" r:id="rId27"/>
    <p:sldId id="258" r:id="rId28"/>
    <p:sldId id="259" r:id="rId29"/>
    <p:sldId id="260" r:id="rId30"/>
    <p:sldId id="304" r:id="rId31"/>
    <p:sldId id="305" r:id="rId32"/>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A1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18DDBB-A9F3-4B56-BA81-03ACD7DFDE9C}" v="2" dt="2021-12-05T20:51:51.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1DAD446-F645-454A-B441-DB7F8898A8D0}"/>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id="{9911E2E8-A8F2-417B-AE2C-616A0B1494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id="{04EE72A5-A77C-4B80-899D-34996E8F1379}"/>
              </a:ext>
            </a:extLst>
          </p:cNvPr>
          <p:cNvSpPr>
            <a:spLocks noGrp="1"/>
          </p:cNvSpPr>
          <p:nvPr>
            <p:ph type="dt" sz="half" idx="10"/>
          </p:nvPr>
        </p:nvSpPr>
        <p:spPr/>
        <p:txBody>
          <a:bodyPr/>
          <a:lstStyle/>
          <a:p>
            <a:fld id="{323B9BC8-7A6E-4899-A5A2-BCFCF53370AA}" type="datetimeFigureOut">
              <a:rPr lang="lt-LT" smtClean="0"/>
              <a:t>2021-12-14</a:t>
            </a:fld>
            <a:endParaRPr lang="lt-LT"/>
          </a:p>
        </p:txBody>
      </p:sp>
      <p:sp>
        <p:nvSpPr>
          <p:cNvPr id="5" name="Poraštės vietos rezervavimo ženklas 4">
            <a:extLst>
              <a:ext uri="{FF2B5EF4-FFF2-40B4-BE49-F238E27FC236}">
                <a16:creationId xmlns:a16="http://schemas.microsoft.com/office/drawing/2014/main" id="{C8437712-35BF-4E7C-A888-246B2BF981C6}"/>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CE977F47-9EBC-4062-8023-1D1E2F7D6A33}"/>
              </a:ext>
            </a:extLst>
          </p:cNvPr>
          <p:cNvSpPr>
            <a:spLocks noGrp="1"/>
          </p:cNvSpPr>
          <p:nvPr>
            <p:ph type="sldNum" sz="quarter" idx="12"/>
          </p:nvPr>
        </p:nvSpPr>
        <p:spPr/>
        <p:txBody>
          <a:bodyPr/>
          <a:lstStyle/>
          <a:p>
            <a:fld id="{A304CCA4-3692-4D01-8D16-5C20643A0A51}" type="slidenum">
              <a:rPr lang="lt-LT" smtClean="0"/>
              <a:t>‹#›</a:t>
            </a:fld>
            <a:endParaRPr lang="lt-LT"/>
          </a:p>
        </p:txBody>
      </p:sp>
    </p:spTree>
    <p:extLst>
      <p:ext uri="{BB962C8B-B14F-4D97-AF65-F5344CB8AC3E}">
        <p14:creationId xmlns:p14="http://schemas.microsoft.com/office/powerpoint/2010/main" val="1186786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67497D2-8443-4B0B-9E92-2D36B163DFCB}"/>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F16AA43F-357B-4122-B90D-774DCBFAB7CC}"/>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7C5CA36B-BC60-4806-9000-8828E9095921}"/>
              </a:ext>
            </a:extLst>
          </p:cNvPr>
          <p:cNvSpPr>
            <a:spLocks noGrp="1"/>
          </p:cNvSpPr>
          <p:nvPr>
            <p:ph type="dt" sz="half" idx="10"/>
          </p:nvPr>
        </p:nvSpPr>
        <p:spPr/>
        <p:txBody>
          <a:bodyPr/>
          <a:lstStyle/>
          <a:p>
            <a:fld id="{323B9BC8-7A6E-4899-A5A2-BCFCF53370AA}" type="datetimeFigureOut">
              <a:rPr lang="lt-LT" smtClean="0"/>
              <a:t>2021-12-14</a:t>
            </a:fld>
            <a:endParaRPr lang="lt-LT"/>
          </a:p>
        </p:txBody>
      </p:sp>
      <p:sp>
        <p:nvSpPr>
          <p:cNvPr id="5" name="Poraštės vietos rezervavimo ženklas 4">
            <a:extLst>
              <a:ext uri="{FF2B5EF4-FFF2-40B4-BE49-F238E27FC236}">
                <a16:creationId xmlns:a16="http://schemas.microsoft.com/office/drawing/2014/main" id="{75FDC941-5CCE-46A3-BD49-D039A49358E8}"/>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FAA9E14D-D677-49FC-82DD-5FF4FFD96E29}"/>
              </a:ext>
            </a:extLst>
          </p:cNvPr>
          <p:cNvSpPr>
            <a:spLocks noGrp="1"/>
          </p:cNvSpPr>
          <p:nvPr>
            <p:ph type="sldNum" sz="quarter" idx="12"/>
          </p:nvPr>
        </p:nvSpPr>
        <p:spPr/>
        <p:txBody>
          <a:bodyPr/>
          <a:lstStyle/>
          <a:p>
            <a:fld id="{A304CCA4-3692-4D01-8D16-5C20643A0A51}" type="slidenum">
              <a:rPr lang="lt-LT" smtClean="0"/>
              <a:t>‹#›</a:t>
            </a:fld>
            <a:endParaRPr lang="lt-LT"/>
          </a:p>
        </p:txBody>
      </p:sp>
    </p:spTree>
    <p:extLst>
      <p:ext uri="{BB962C8B-B14F-4D97-AF65-F5344CB8AC3E}">
        <p14:creationId xmlns:p14="http://schemas.microsoft.com/office/powerpoint/2010/main" val="2960197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FFC75D7F-63F8-4CC7-8C7C-DA3C9ED3B4F1}"/>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2955B116-A1A0-4F4E-93DE-094FBD9F8469}"/>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752378DA-9DBA-4ED8-98BA-F254C45F2401}"/>
              </a:ext>
            </a:extLst>
          </p:cNvPr>
          <p:cNvSpPr>
            <a:spLocks noGrp="1"/>
          </p:cNvSpPr>
          <p:nvPr>
            <p:ph type="dt" sz="half" idx="10"/>
          </p:nvPr>
        </p:nvSpPr>
        <p:spPr/>
        <p:txBody>
          <a:bodyPr/>
          <a:lstStyle/>
          <a:p>
            <a:fld id="{323B9BC8-7A6E-4899-A5A2-BCFCF53370AA}" type="datetimeFigureOut">
              <a:rPr lang="lt-LT" smtClean="0"/>
              <a:t>2021-12-14</a:t>
            </a:fld>
            <a:endParaRPr lang="lt-LT"/>
          </a:p>
        </p:txBody>
      </p:sp>
      <p:sp>
        <p:nvSpPr>
          <p:cNvPr id="5" name="Poraštės vietos rezervavimo ženklas 4">
            <a:extLst>
              <a:ext uri="{FF2B5EF4-FFF2-40B4-BE49-F238E27FC236}">
                <a16:creationId xmlns:a16="http://schemas.microsoft.com/office/drawing/2014/main" id="{1FFF300F-EFF0-42B4-A915-6A496364DA17}"/>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9BB0954F-18F8-4198-A1DD-FDD089CD964F}"/>
              </a:ext>
            </a:extLst>
          </p:cNvPr>
          <p:cNvSpPr>
            <a:spLocks noGrp="1"/>
          </p:cNvSpPr>
          <p:nvPr>
            <p:ph type="sldNum" sz="quarter" idx="12"/>
          </p:nvPr>
        </p:nvSpPr>
        <p:spPr/>
        <p:txBody>
          <a:bodyPr/>
          <a:lstStyle/>
          <a:p>
            <a:fld id="{A304CCA4-3692-4D01-8D16-5C20643A0A51}" type="slidenum">
              <a:rPr lang="lt-LT" smtClean="0"/>
              <a:t>‹#›</a:t>
            </a:fld>
            <a:endParaRPr lang="lt-LT"/>
          </a:p>
        </p:txBody>
      </p:sp>
    </p:spTree>
    <p:extLst>
      <p:ext uri="{BB962C8B-B14F-4D97-AF65-F5344CB8AC3E}">
        <p14:creationId xmlns:p14="http://schemas.microsoft.com/office/powerpoint/2010/main" val="194041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9DA1DDD-EEE0-4D24-9981-CC2405156F50}"/>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43553941-FE70-4153-9D2B-94F415ADD0F7}"/>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1D11D03B-7E01-44C9-AE08-7794310C98B9}"/>
              </a:ext>
            </a:extLst>
          </p:cNvPr>
          <p:cNvSpPr>
            <a:spLocks noGrp="1"/>
          </p:cNvSpPr>
          <p:nvPr>
            <p:ph type="dt" sz="half" idx="10"/>
          </p:nvPr>
        </p:nvSpPr>
        <p:spPr/>
        <p:txBody>
          <a:bodyPr/>
          <a:lstStyle/>
          <a:p>
            <a:fld id="{323B9BC8-7A6E-4899-A5A2-BCFCF53370AA}" type="datetimeFigureOut">
              <a:rPr lang="lt-LT" smtClean="0"/>
              <a:t>2021-12-14</a:t>
            </a:fld>
            <a:endParaRPr lang="lt-LT"/>
          </a:p>
        </p:txBody>
      </p:sp>
      <p:sp>
        <p:nvSpPr>
          <p:cNvPr id="5" name="Poraštės vietos rezervavimo ženklas 4">
            <a:extLst>
              <a:ext uri="{FF2B5EF4-FFF2-40B4-BE49-F238E27FC236}">
                <a16:creationId xmlns:a16="http://schemas.microsoft.com/office/drawing/2014/main" id="{91DF4FCB-9F53-4228-98EF-BA9747C5485F}"/>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17C69127-3D3E-4FAA-AC25-100B2D538F14}"/>
              </a:ext>
            </a:extLst>
          </p:cNvPr>
          <p:cNvSpPr>
            <a:spLocks noGrp="1"/>
          </p:cNvSpPr>
          <p:nvPr>
            <p:ph type="sldNum" sz="quarter" idx="12"/>
          </p:nvPr>
        </p:nvSpPr>
        <p:spPr/>
        <p:txBody>
          <a:bodyPr/>
          <a:lstStyle/>
          <a:p>
            <a:fld id="{A304CCA4-3692-4D01-8D16-5C20643A0A51}" type="slidenum">
              <a:rPr lang="lt-LT" smtClean="0"/>
              <a:t>‹#›</a:t>
            </a:fld>
            <a:endParaRPr lang="lt-LT"/>
          </a:p>
        </p:txBody>
      </p:sp>
    </p:spTree>
    <p:extLst>
      <p:ext uri="{BB962C8B-B14F-4D97-AF65-F5344CB8AC3E}">
        <p14:creationId xmlns:p14="http://schemas.microsoft.com/office/powerpoint/2010/main" val="1054852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A567241-C601-4D0D-B950-E8C1E909B47D}"/>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p>
        </p:txBody>
      </p:sp>
      <p:sp>
        <p:nvSpPr>
          <p:cNvPr id="3" name="Teksto vietos rezervavimo ženklas 2">
            <a:extLst>
              <a:ext uri="{FF2B5EF4-FFF2-40B4-BE49-F238E27FC236}">
                <a16:creationId xmlns:a16="http://schemas.microsoft.com/office/drawing/2014/main" id="{D5953B11-485A-41CC-A789-FCAD97788E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B4F25DE9-1DC8-4DF6-B74B-330FE6D28E68}"/>
              </a:ext>
            </a:extLst>
          </p:cNvPr>
          <p:cNvSpPr>
            <a:spLocks noGrp="1"/>
          </p:cNvSpPr>
          <p:nvPr>
            <p:ph type="dt" sz="half" idx="10"/>
          </p:nvPr>
        </p:nvSpPr>
        <p:spPr/>
        <p:txBody>
          <a:bodyPr/>
          <a:lstStyle/>
          <a:p>
            <a:fld id="{323B9BC8-7A6E-4899-A5A2-BCFCF53370AA}" type="datetimeFigureOut">
              <a:rPr lang="lt-LT" smtClean="0"/>
              <a:t>2021-12-14</a:t>
            </a:fld>
            <a:endParaRPr lang="lt-LT"/>
          </a:p>
        </p:txBody>
      </p:sp>
      <p:sp>
        <p:nvSpPr>
          <p:cNvPr id="5" name="Poraštės vietos rezervavimo ženklas 4">
            <a:extLst>
              <a:ext uri="{FF2B5EF4-FFF2-40B4-BE49-F238E27FC236}">
                <a16:creationId xmlns:a16="http://schemas.microsoft.com/office/drawing/2014/main" id="{C45EF3AF-E772-40C1-AE6D-1C248020CE13}"/>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43DCD286-1B99-42B4-BDE3-0815EE994DF7}"/>
              </a:ext>
            </a:extLst>
          </p:cNvPr>
          <p:cNvSpPr>
            <a:spLocks noGrp="1"/>
          </p:cNvSpPr>
          <p:nvPr>
            <p:ph type="sldNum" sz="quarter" idx="12"/>
          </p:nvPr>
        </p:nvSpPr>
        <p:spPr/>
        <p:txBody>
          <a:bodyPr/>
          <a:lstStyle/>
          <a:p>
            <a:fld id="{A304CCA4-3692-4D01-8D16-5C20643A0A51}" type="slidenum">
              <a:rPr lang="lt-LT" smtClean="0"/>
              <a:t>‹#›</a:t>
            </a:fld>
            <a:endParaRPr lang="lt-LT"/>
          </a:p>
        </p:txBody>
      </p:sp>
    </p:spTree>
    <p:extLst>
      <p:ext uri="{BB962C8B-B14F-4D97-AF65-F5344CB8AC3E}">
        <p14:creationId xmlns:p14="http://schemas.microsoft.com/office/powerpoint/2010/main" val="323294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F2E06AA-62B4-4EA3-8216-9F6BEAF4087D}"/>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5B649565-1646-4522-B40F-86458C6E902C}"/>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0BC268AB-1BB2-4F04-87BF-BBC5325B6093}"/>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8864EFE1-3154-4AB8-8598-D54765A3DEBC}"/>
              </a:ext>
            </a:extLst>
          </p:cNvPr>
          <p:cNvSpPr>
            <a:spLocks noGrp="1"/>
          </p:cNvSpPr>
          <p:nvPr>
            <p:ph type="dt" sz="half" idx="10"/>
          </p:nvPr>
        </p:nvSpPr>
        <p:spPr/>
        <p:txBody>
          <a:bodyPr/>
          <a:lstStyle/>
          <a:p>
            <a:fld id="{323B9BC8-7A6E-4899-A5A2-BCFCF53370AA}" type="datetimeFigureOut">
              <a:rPr lang="lt-LT" smtClean="0"/>
              <a:t>2021-12-14</a:t>
            </a:fld>
            <a:endParaRPr lang="lt-LT"/>
          </a:p>
        </p:txBody>
      </p:sp>
      <p:sp>
        <p:nvSpPr>
          <p:cNvPr id="6" name="Poraštės vietos rezervavimo ženklas 5">
            <a:extLst>
              <a:ext uri="{FF2B5EF4-FFF2-40B4-BE49-F238E27FC236}">
                <a16:creationId xmlns:a16="http://schemas.microsoft.com/office/drawing/2014/main" id="{03183EA9-DDC3-44AF-89E7-9523F61DE299}"/>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811FA411-5AAD-4E49-B34C-FF71F6045D54}"/>
              </a:ext>
            </a:extLst>
          </p:cNvPr>
          <p:cNvSpPr>
            <a:spLocks noGrp="1"/>
          </p:cNvSpPr>
          <p:nvPr>
            <p:ph type="sldNum" sz="quarter" idx="12"/>
          </p:nvPr>
        </p:nvSpPr>
        <p:spPr/>
        <p:txBody>
          <a:bodyPr/>
          <a:lstStyle/>
          <a:p>
            <a:fld id="{A304CCA4-3692-4D01-8D16-5C20643A0A51}" type="slidenum">
              <a:rPr lang="lt-LT" smtClean="0"/>
              <a:t>‹#›</a:t>
            </a:fld>
            <a:endParaRPr lang="lt-LT"/>
          </a:p>
        </p:txBody>
      </p:sp>
    </p:spTree>
    <p:extLst>
      <p:ext uri="{BB962C8B-B14F-4D97-AF65-F5344CB8AC3E}">
        <p14:creationId xmlns:p14="http://schemas.microsoft.com/office/powerpoint/2010/main" val="234406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E3BBB3D-3862-49B8-9FA6-58420A21C83A}"/>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610C1C24-4D9D-4F0C-A0FD-353ECAB5F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411394DF-5BA8-4791-80BE-FA93C6C87360}"/>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D685FBD9-9D06-4F3F-BECB-6ABEF4E18B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F9D7F4A5-0E4D-47A1-9445-8EC6DE52D9C5}"/>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F6A8275B-E9D5-4977-A32D-F02E840698A5}"/>
              </a:ext>
            </a:extLst>
          </p:cNvPr>
          <p:cNvSpPr>
            <a:spLocks noGrp="1"/>
          </p:cNvSpPr>
          <p:nvPr>
            <p:ph type="dt" sz="half" idx="10"/>
          </p:nvPr>
        </p:nvSpPr>
        <p:spPr/>
        <p:txBody>
          <a:bodyPr/>
          <a:lstStyle/>
          <a:p>
            <a:fld id="{323B9BC8-7A6E-4899-A5A2-BCFCF53370AA}" type="datetimeFigureOut">
              <a:rPr lang="lt-LT" smtClean="0"/>
              <a:t>2021-12-14</a:t>
            </a:fld>
            <a:endParaRPr lang="lt-LT"/>
          </a:p>
        </p:txBody>
      </p:sp>
      <p:sp>
        <p:nvSpPr>
          <p:cNvPr id="8" name="Poraštės vietos rezervavimo ženklas 7">
            <a:extLst>
              <a:ext uri="{FF2B5EF4-FFF2-40B4-BE49-F238E27FC236}">
                <a16:creationId xmlns:a16="http://schemas.microsoft.com/office/drawing/2014/main" id="{507D88A5-1295-47F6-9573-1528F1C5EE2E}"/>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D0D445D2-C437-4854-97C6-1A59D63B7EAB}"/>
              </a:ext>
            </a:extLst>
          </p:cNvPr>
          <p:cNvSpPr>
            <a:spLocks noGrp="1"/>
          </p:cNvSpPr>
          <p:nvPr>
            <p:ph type="sldNum" sz="quarter" idx="12"/>
          </p:nvPr>
        </p:nvSpPr>
        <p:spPr/>
        <p:txBody>
          <a:bodyPr/>
          <a:lstStyle/>
          <a:p>
            <a:fld id="{A304CCA4-3692-4D01-8D16-5C20643A0A51}" type="slidenum">
              <a:rPr lang="lt-LT" smtClean="0"/>
              <a:t>‹#›</a:t>
            </a:fld>
            <a:endParaRPr lang="lt-LT"/>
          </a:p>
        </p:txBody>
      </p:sp>
    </p:spTree>
    <p:extLst>
      <p:ext uri="{BB962C8B-B14F-4D97-AF65-F5344CB8AC3E}">
        <p14:creationId xmlns:p14="http://schemas.microsoft.com/office/powerpoint/2010/main" val="26822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632645E-02AD-4EF6-8187-DAE7ED388179}"/>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F483F779-4DFE-4B89-9991-7EDC92204FA9}"/>
              </a:ext>
            </a:extLst>
          </p:cNvPr>
          <p:cNvSpPr>
            <a:spLocks noGrp="1"/>
          </p:cNvSpPr>
          <p:nvPr>
            <p:ph type="dt" sz="half" idx="10"/>
          </p:nvPr>
        </p:nvSpPr>
        <p:spPr/>
        <p:txBody>
          <a:bodyPr/>
          <a:lstStyle/>
          <a:p>
            <a:fld id="{323B9BC8-7A6E-4899-A5A2-BCFCF53370AA}" type="datetimeFigureOut">
              <a:rPr lang="lt-LT" smtClean="0"/>
              <a:t>2021-12-14</a:t>
            </a:fld>
            <a:endParaRPr lang="lt-LT"/>
          </a:p>
        </p:txBody>
      </p:sp>
      <p:sp>
        <p:nvSpPr>
          <p:cNvPr id="4" name="Poraštės vietos rezervavimo ženklas 3">
            <a:extLst>
              <a:ext uri="{FF2B5EF4-FFF2-40B4-BE49-F238E27FC236}">
                <a16:creationId xmlns:a16="http://schemas.microsoft.com/office/drawing/2014/main" id="{1401F965-660D-418A-8A66-B898D99CC8B7}"/>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E536A22E-57DA-4496-A200-AF48ED4063B1}"/>
              </a:ext>
            </a:extLst>
          </p:cNvPr>
          <p:cNvSpPr>
            <a:spLocks noGrp="1"/>
          </p:cNvSpPr>
          <p:nvPr>
            <p:ph type="sldNum" sz="quarter" idx="12"/>
          </p:nvPr>
        </p:nvSpPr>
        <p:spPr/>
        <p:txBody>
          <a:bodyPr/>
          <a:lstStyle/>
          <a:p>
            <a:fld id="{A304CCA4-3692-4D01-8D16-5C20643A0A51}" type="slidenum">
              <a:rPr lang="lt-LT" smtClean="0"/>
              <a:t>‹#›</a:t>
            </a:fld>
            <a:endParaRPr lang="lt-LT"/>
          </a:p>
        </p:txBody>
      </p:sp>
    </p:spTree>
    <p:extLst>
      <p:ext uri="{BB962C8B-B14F-4D97-AF65-F5344CB8AC3E}">
        <p14:creationId xmlns:p14="http://schemas.microsoft.com/office/powerpoint/2010/main" val="237687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33407E6D-1F18-4BD1-949E-794C91631316}"/>
              </a:ext>
            </a:extLst>
          </p:cNvPr>
          <p:cNvSpPr>
            <a:spLocks noGrp="1"/>
          </p:cNvSpPr>
          <p:nvPr>
            <p:ph type="dt" sz="half" idx="10"/>
          </p:nvPr>
        </p:nvSpPr>
        <p:spPr/>
        <p:txBody>
          <a:bodyPr/>
          <a:lstStyle/>
          <a:p>
            <a:fld id="{323B9BC8-7A6E-4899-A5A2-BCFCF53370AA}" type="datetimeFigureOut">
              <a:rPr lang="lt-LT" smtClean="0"/>
              <a:t>2021-12-14</a:t>
            </a:fld>
            <a:endParaRPr lang="lt-LT"/>
          </a:p>
        </p:txBody>
      </p:sp>
      <p:sp>
        <p:nvSpPr>
          <p:cNvPr id="3" name="Poraštės vietos rezervavimo ženklas 2">
            <a:extLst>
              <a:ext uri="{FF2B5EF4-FFF2-40B4-BE49-F238E27FC236}">
                <a16:creationId xmlns:a16="http://schemas.microsoft.com/office/drawing/2014/main" id="{9DB8D238-5B72-4613-9A4C-92426FD71652}"/>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30D94234-6530-4DC3-851A-EED1BB10F0B1}"/>
              </a:ext>
            </a:extLst>
          </p:cNvPr>
          <p:cNvSpPr>
            <a:spLocks noGrp="1"/>
          </p:cNvSpPr>
          <p:nvPr>
            <p:ph type="sldNum" sz="quarter" idx="12"/>
          </p:nvPr>
        </p:nvSpPr>
        <p:spPr/>
        <p:txBody>
          <a:bodyPr/>
          <a:lstStyle/>
          <a:p>
            <a:fld id="{A304CCA4-3692-4D01-8D16-5C20643A0A51}" type="slidenum">
              <a:rPr lang="lt-LT" smtClean="0"/>
              <a:t>‹#›</a:t>
            </a:fld>
            <a:endParaRPr lang="lt-LT"/>
          </a:p>
        </p:txBody>
      </p:sp>
    </p:spTree>
    <p:extLst>
      <p:ext uri="{BB962C8B-B14F-4D97-AF65-F5344CB8AC3E}">
        <p14:creationId xmlns:p14="http://schemas.microsoft.com/office/powerpoint/2010/main" val="39728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92EE16D-2EE1-46CC-80D5-21779D38C5F8}"/>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69C9D1A8-2A97-46A9-8B45-0B40B380F9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229B735E-D223-48E6-80F4-CF24CAC9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38097DA6-AE41-4D65-A6C3-E5EFCE69F3F3}"/>
              </a:ext>
            </a:extLst>
          </p:cNvPr>
          <p:cNvSpPr>
            <a:spLocks noGrp="1"/>
          </p:cNvSpPr>
          <p:nvPr>
            <p:ph type="dt" sz="half" idx="10"/>
          </p:nvPr>
        </p:nvSpPr>
        <p:spPr/>
        <p:txBody>
          <a:bodyPr/>
          <a:lstStyle/>
          <a:p>
            <a:fld id="{323B9BC8-7A6E-4899-A5A2-BCFCF53370AA}" type="datetimeFigureOut">
              <a:rPr lang="lt-LT" smtClean="0"/>
              <a:t>2021-12-14</a:t>
            </a:fld>
            <a:endParaRPr lang="lt-LT"/>
          </a:p>
        </p:txBody>
      </p:sp>
      <p:sp>
        <p:nvSpPr>
          <p:cNvPr id="6" name="Poraštės vietos rezervavimo ženklas 5">
            <a:extLst>
              <a:ext uri="{FF2B5EF4-FFF2-40B4-BE49-F238E27FC236}">
                <a16:creationId xmlns:a16="http://schemas.microsoft.com/office/drawing/2014/main" id="{86395143-9172-45B2-AF4A-6C0B05F1CE98}"/>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5D6DF3A3-B801-4494-B3DE-9E08B7351585}"/>
              </a:ext>
            </a:extLst>
          </p:cNvPr>
          <p:cNvSpPr>
            <a:spLocks noGrp="1"/>
          </p:cNvSpPr>
          <p:nvPr>
            <p:ph type="sldNum" sz="quarter" idx="12"/>
          </p:nvPr>
        </p:nvSpPr>
        <p:spPr/>
        <p:txBody>
          <a:bodyPr/>
          <a:lstStyle/>
          <a:p>
            <a:fld id="{A304CCA4-3692-4D01-8D16-5C20643A0A51}" type="slidenum">
              <a:rPr lang="lt-LT" smtClean="0"/>
              <a:t>‹#›</a:t>
            </a:fld>
            <a:endParaRPr lang="lt-LT"/>
          </a:p>
        </p:txBody>
      </p:sp>
    </p:spTree>
    <p:extLst>
      <p:ext uri="{BB962C8B-B14F-4D97-AF65-F5344CB8AC3E}">
        <p14:creationId xmlns:p14="http://schemas.microsoft.com/office/powerpoint/2010/main" val="283246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535C6FA-6E2E-4AB5-A264-48F7AA851C58}"/>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1D5F9580-2A1B-44EA-96BE-194BAD8AA4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783E0879-64EB-47D7-BDFB-93771791AC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2F3175ED-CB38-434B-A6C1-E355B41A2385}"/>
              </a:ext>
            </a:extLst>
          </p:cNvPr>
          <p:cNvSpPr>
            <a:spLocks noGrp="1"/>
          </p:cNvSpPr>
          <p:nvPr>
            <p:ph type="dt" sz="half" idx="10"/>
          </p:nvPr>
        </p:nvSpPr>
        <p:spPr/>
        <p:txBody>
          <a:bodyPr/>
          <a:lstStyle/>
          <a:p>
            <a:fld id="{323B9BC8-7A6E-4899-A5A2-BCFCF53370AA}" type="datetimeFigureOut">
              <a:rPr lang="lt-LT" smtClean="0"/>
              <a:t>2021-12-14</a:t>
            </a:fld>
            <a:endParaRPr lang="lt-LT"/>
          </a:p>
        </p:txBody>
      </p:sp>
      <p:sp>
        <p:nvSpPr>
          <p:cNvPr id="6" name="Poraštės vietos rezervavimo ženklas 5">
            <a:extLst>
              <a:ext uri="{FF2B5EF4-FFF2-40B4-BE49-F238E27FC236}">
                <a16:creationId xmlns:a16="http://schemas.microsoft.com/office/drawing/2014/main" id="{19D4B7BB-8A83-4459-9567-1FC86DC47C3A}"/>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4D3F0F81-95E5-4635-98E5-59F713634625}"/>
              </a:ext>
            </a:extLst>
          </p:cNvPr>
          <p:cNvSpPr>
            <a:spLocks noGrp="1"/>
          </p:cNvSpPr>
          <p:nvPr>
            <p:ph type="sldNum" sz="quarter" idx="12"/>
          </p:nvPr>
        </p:nvSpPr>
        <p:spPr/>
        <p:txBody>
          <a:bodyPr/>
          <a:lstStyle/>
          <a:p>
            <a:fld id="{A304CCA4-3692-4D01-8D16-5C20643A0A51}" type="slidenum">
              <a:rPr lang="lt-LT" smtClean="0"/>
              <a:t>‹#›</a:t>
            </a:fld>
            <a:endParaRPr lang="lt-LT"/>
          </a:p>
        </p:txBody>
      </p:sp>
    </p:spTree>
    <p:extLst>
      <p:ext uri="{BB962C8B-B14F-4D97-AF65-F5344CB8AC3E}">
        <p14:creationId xmlns:p14="http://schemas.microsoft.com/office/powerpoint/2010/main" val="144274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694B8A9B-E97D-49BE-A251-D319A57047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7DFB7BAB-988A-4384-8F8B-4C75B12870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F2657335-A048-4C15-9008-1E6F3D77A5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B9BC8-7A6E-4899-A5A2-BCFCF53370AA}" type="datetimeFigureOut">
              <a:rPr lang="lt-LT" smtClean="0"/>
              <a:t>2021-12-14</a:t>
            </a:fld>
            <a:endParaRPr lang="lt-LT"/>
          </a:p>
        </p:txBody>
      </p:sp>
      <p:sp>
        <p:nvSpPr>
          <p:cNvPr id="5" name="Poraštės vietos rezervavimo ženklas 4">
            <a:extLst>
              <a:ext uri="{FF2B5EF4-FFF2-40B4-BE49-F238E27FC236}">
                <a16:creationId xmlns:a16="http://schemas.microsoft.com/office/drawing/2014/main" id="{1AEB6FCA-EA44-4070-B0E8-4F13DEC325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id="{54C8CC3C-268B-43B2-8569-9D96EA9AFF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4CCA4-3692-4D01-8D16-5C20643A0A51}" type="slidenum">
              <a:rPr lang="lt-LT" smtClean="0"/>
              <a:t>‹#›</a:t>
            </a:fld>
            <a:endParaRPr lang="lt-LT"/>
          </a:p>
        </p:txBody>
      </p:sp>
    </p:spTree>
    <p:extLst>
      <p:ext uri="{BB962C8B-B14F-4D97-AF65-F5344CB8AC3E}">
        <p14:creationId xmlns:p14="http://schemas.microsoft.com/office/powerpoint/2010/main" val="642954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5D7B1F1D-3F78-4129-A5F7-28063A341687}"/>
              </a:ext>
            </a:extLst>
          </p:cNvPr>
          <p:cNvSpPr>
            <a:spLocks noGrp="1"/>
          </p:cNvSpPr>
          <p:nvPr>
            <p:ph type="ctrTitle"/>
          </p:nvPr>
        </p:nvSpPr>
        <p:spPr>
          <a:xfrm>
            <a:off x="7188052" y="1783959"/>
            <a:ext cx="4718002" cy="2889114"/>
          </a:xfrm>
        </p:spPr>
        <p:txBody>
          <a:bodyPr anchor="b">
            <a:normAutofit/>
          </a:bodyPr>
          <a:lstStyle/>
          <a:p>
            <a:pPr algn="l"/>
            <a:r>
              <a:rPr lang="lt-LT" sz="2700" dirty="0"/>
              <a:t>II klasių mokinių </a:t>
            </a:r>
            <a:br>
              <a:rPr lang="lt-LT" sz="2700" dirty="0"/>
            </a:br>
            <a:r>
              <a:rPr lang="lt-LT" sz="2700" dirty="0"/>
              <a:t>kūrybinių darbų paroda</a:t>
            </a:r>
            <a:br>
              <a:rPr lang="lt-LT" sz="5400" dirty="0"/>
            </a:br>
            <a:r>
              <a:rPr lang="lt-LT" sz="5400" b="1" dirty="0"/>
              <a:t>Naujas </a:t>
            </a:r>
            <a:r>
              <a:rPr lang="lt-LT" sz="5400" b="1"/>
              <a:t>daikto gyvenimas</a:t>
            </a:r>
            <a:endParaRPr lang="lt-LT" sz="5400" b="1" dirty="0"/>
          </a:p>
        </p:txBody>
      </p:sp>
      <p:sp>
        <p:nvSpPr>
          <p:cNvPr id="5" name="Antrinis pavadinimas 4">
            <a:extLst>
              <a:ext uri="{FF2B5EF4-FFF2-40B4-BE49-F238E27FC236}">
                <a16:creationId xmlns:a16="http://schemas.microsoft.com/office/drawing/2014/main" id="{A38CD946-C270-490A-A5CB-37C2994423C0}"/>
              </a:ext>
            </a:extLst>
          </p:cNvPr>
          <p:cNvSpPr>
            <a:spLocks noGrp="1"/>
          </p:cNvSpPr>
          <p:nvPr>
            <p:ph type="subTitle" idx="1"/>
          </p:nvPr>
        </p:nvSpPr>
        <p:spPr>
          <a:xfrm>
            <a:off x="7277494" y="4750893"/>
            <a:ext cx="4718002" cy="1147863"/>
          </a:xfrm>
        </p:spPr>
        <p:txBody>
          <a:bodyPr anchor="t">
            <a:normAutofit fontScale="70000" lnSpcReduction="20000"/>
          </a:bodyPr>
          <a:lstStyle/>
          <a:p>
            <a:pPr algn="l"/>
            <a:r>
              <a:rPr lang="lt-LT" sz="2000" dirty="0"/>
              <a:t>Technologijų mokytoja Vaida Gailiūnienė</a:t>
            </a:r>
          </a:p>
          <a:p>
            <a:pPr algn="l"/>
            <a:endParaRPr lang="lt-LT" sz="2000" dirty="0"/>
          </a:p>
          <a:p>
            <a:pPr algn="l"/>
            <a:r>
              <a:rPr lang="lt-LT" sz="2000" dirty="0"/>
              <a:t>Vilniaus Žirmūnų gimnazija</a:t>
            </a:r>
          </a:p>
          <a:p>
            <a:pPr algn="l"/>
            <a:r>
              <a:rPr lang="lt-LT" sz="2000" dirty="0"/>
              <a:t>2021 lapkritis</a:t>
            </a:r>
          </a:p>
          <a:p>
            <a:pPr algn="l"/>
            <a:endParaRPr lang="lt-LT" sz="2000" dirty="0"/>
          </a:p>
          <a:p>
            <a:pPr algn="l"/>
            <a:endParaRPr lang="lt-LT" sz="2000" dirty="0"/>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AC206D11-62AB-4DF5-A7E6-D79C06D15293}"/>
              </a:ext>
            </a:extLst>
          </p:cNvPr>
          <p:cNvPicPr>
            <a:picLocks noChangeAspect="1"/>
          </p:cNvPicPr>
          <p:nvPr/>
        </p:nvPicPr>
        <p:blipFill rotWithShape="1">
          <a:blip r:embed="rId2"/>
          <a:srcRect t="2426"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67448928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76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vadinimas 2">
            <a:extLst>
              <a:ext uri="{FF2B5EF4-FFF2-40B4-BE49-F238E27FC236}">
                <a16:creationId xmlns:a16="http://schemas.microsoft.com/office/drawing/2014/main" id="{52FB2F8E-2426-4548-B3F3-CF83DB900F8C}"/>
              </a:ext>
            </a:extLst>
          </p:cNvPr>
          <p:cNvSpPr>
            <a:spLocks noGrp="1"/>
          </p:cNvSpPr>
          <p:nvPr>
            <p:ph type="title"/>
          </p:nvPr>
        </p:nvSpPr>
        <p:spPr>
          <a:xfrm>
            <a:off x="640079" y="1539433"/>
            <a:ext cx="3445783" cy="324420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Paveikslas</a:t>
            </a:r>
            <a:br>
              <a:rPr lang="en-US" sz="2600" kern="1200" dirty="0">
                <a:solidFill>
                  <a:srgbClr val="FFFFFF"/>
                </a:solidFill>
                <a:latin typeface="+mj-lt"/>
                <a:ea typeface="+mj-ea"/>
                <a:cs typeface="+mj-cs"/>
              </a:rPr>
            </a:br>
            <a:r>
              <a:rPr lang="en-US" sz="2600" b="1" kern="1200" dirty="0">
                <a:solidFill>
                  <a:srgbClr val="FFFFFF"/>
                </a:solidFill>
                <a:latin typeface="+mj-lt"/>
                <a:ea typeface="+mj-ea"/>
                <a:cs typeface="+mj-cs"/>
              </a:rPr>
              <a:t>„</a:t>
            </a:r>
            <a:r>
              <a:rPr lang="en-US" sz="2600" b="1" kern="1200" dirty="0" err="1">
                <a:solidFill>
                  <a:srgbClr val="FFFFFF"/>
                </a:solidFill>
                <a:latin typeface="+mj-lt"/>
                <a:ea typeface="+mj-ea"/>
                <a:cs typeface="+mj-cs"/>
              </a:rPr>
              <a:t>Žuvys</a:t>
            </a:r>
            <a:r>
              <a:rPr lang="en-US" sz="2600" b="1" kern="1200" dirty="0">
                <a:solidFill>
                  <a:srgbClr val="FFFFFF"/>
                </a:solidFill>
                <a:latin typeface="+mj-lt"/>
                <a:ea typeface="+mj-ea"/>
                <a:cs typeface="+mj-cs"/>
              </a:rPr>
              <a:t>“</a:t>
            </a:r>
            <a:r>
              <a:rPr lang="lt-LT" sz="2600" b="1" kern="1200" dirty="0">
                <a:solidFill>
                  <a:srgbClr val="FFFFFF"/>
                </a:solidFill>
                <a:latin typeface="+mj-lt"/>
                <a:ea typeface="+mj-ea"/>
                <a:cs typeface="+mj-cs"/>
              </a:rPr>
              <a:t>.</a:t>
            </a:r>
            <a:br>
              <a:rPr lang="lt-LT" sz="2600" b="1" kern="1200" dirty="0">
                <a:solidFill>
                  <a:srgbClr val="FFFFFF"/>
                </a:solidFill>
                <a:latin typeface="+mj-lt"/>
                <a:ea typeface="+mj-ea"/>
                <a:cs typeface="+mj-cs"/>
              </a:rPr>
            </a:br>
            <a:r>
              <a:rPr lang="lt-LT" sz="2600" b="1" kern="1200" dirty="0">
                <a:solidFill>
                  <a:srgbClr val="FFFFFF"/>
                </a:solidFill>
                <a:latin typeface="+mj-lt"/>
                <a:ea typeface="+mj-ea"/>
                <a:cs typeface="+mj-cs"/>
              </a:rPr>
              <a:t>Audinio atraižos</a:t>
            </a:r>
            <a:br>
              <a:rPr lang="en-US" sz="2600" b="1" kern="1200" dirty="0">
                <a:solidFill>
                  <a:srgbClr val="FFFFFF"/>
                </a:solidFill>
                <a:latin typeface="+mj-lt"/>
                <a:ea typeface="+mj-ea"/>
                <a:cs typeface="+mj-cs"/>
              </a:rPr>
            </a:br>
            <a:br>
              <a:rPr lang="en-US" sz="2600" b="1" kern="1200" dirty="0">
                <a:solidFill>
                  <a:srgbClr val="FFFFFF"/>
                </a:solidFill>
                <a:latin typeface="+mj-lt"/>
                <a:ea typeface="+mj-ea"/>
                <a:cs typeface="+mj-cs"/>
              </a:rPr>
            </a:br>
            <a:r>
              <a:rPr lang="en-US" sz="2600" kern="1200" dirty="0">
                <a:solidFill>
                  <a:srgbClr val="FFFFFF"/>
                </a:solidFill>
                <a:latin typeface="+mj-lt"/>
                <a:ea typeface="+mj-ea"/>
                <a:cs typeface="+mj-cs"/>
              </a:rPr>
              <a:t>II</a:t>
            </a:r>
            <a:r>
              <a:rPr lang="lt-LT" sz="2600" kern="1200" dirty="0">
                <a:solidFill>
                  <a:srgbClr val="FFFFFF"/>
                </a:solidFill>
                <a:latin typeface="+mj-lt"/>
                <a:ea typeface="+mj-ea"/>
                <a:cs typeface="+mj-cs"/>
              </a:rPr>
              <a:t>c</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klasė</a:t>
            </a:r>
            <a:br>
              <a:rPr lang="en-US" sz="2600" kern="1200" dirty="0">
                <a:solidFill>
                  <a:srgbClr val="FFFFFF"/>
                </a:solidFill>
                <a:latin typeface="+mj-lt"/>
                <a:ea typeface="+mj-ea"/>
                <a:cs typeface="+mj-cs"/>
              </a:rPr>
            </a:br>
            <a:endParaRPr lang="en-US" sz="2600" kern="1200" dirty="0">
              <a:solidFill>
                <a:srgbClr val="FFFFFF"/>
              </a:solidFill>
              <a:latin typeface="+mj-lt"/>
              <a:ea typeface="+mj-ea"/>
              <a:cs typeface="+mj-cs"/>
            </a:endParaRPr>
          </a:p>
        </p:txBody>
      </p:sp>
      <p:pic>
        <p:nvPicPr>
          <p:cNvPr id="9218" name="Picture 2">
            <a:extLst>
              <a:ext uri="{FF2B5EF4-FFF2-40B4-BE49-F238E27FC236}">
                <a16:creationId xmlns:a16="http://schemas.microsoft.com/office/drawing/2014/main" id="{C13ABBD6-0A04-4A7E-97CB-75D89333C2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43332" y="344252"/>
            <a:ext cx="4745620" cy="612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150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34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vadinimas 2">
            <a:extLst>
              <a:ext uri="{FF2B5EF4-FFF2-40B4-BE49-F238E27FC236}">
                <a16:creationId xmlns:a16="http://schemas.microsoft.com/office/drawing/2014/main" id="{52FB2F8E-2426-4548-B3F3-CF83DB900F8C}"/>
              </a:ext>
            </a:extLst>
          </p:cNvPr>
          <p:cNvSpPr>
            <a:spLocks noGrp="1"/>
          </p:cNvSpPr>
          <p:nvPr>
            <p:ph type="title"/>
          </p:nvPr>
        </p:nvSpPr>
        <p:spPr>
          <a:xfrm>
            <a:off x="358815" y="1759353"/>
            <a:ext cx="3125165" cy="320618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lt-LT" sz="2200" kern="1200" dirty="0">
                <a:solidFill>
                  <a:srgbClr val="FFFFFF"/>
                </a:solidFill>
                <a:latin typeface="+mj-lt"/>
                <a:ea typeface="+mj-ea"/>
                <a:cs typeface="+mj-cs"/>
              </a:rPr>
              <a:t>Rankinė</a:t>
            </a:r>
            <a:br>
              <a:rPr lang="lt-LT" sz="2200" kern="1200" dirty="0">
                <a:solidFill>
                  <a:srgbClr val="FFFFFF"/>
                </a:solidFill>
                <a:latin typeface="+mj-lt"/>
                <a:ea typeface="+mj-ea"/>
                <a:cs typeface="+mj-cs"/>
              </a:rPr>
            </a:br>
            <a:r>
              <a:rPr lang="lt-LT" sz="2200" kern="1200" dirty="0">
                <a:solidFill>
                  <a:srgbClr val="FFFFFF"/>
                </a:solidFill>
                <a:latin typeface="+mj-lt"/>
                <a:ea typeface="+mj-ea"/>
                <a:cs typeface="+mj-cs"/>
              </a:rPr>
              <a:t>„Džinso mėlis“.</a:t>
            </a:r>
            <a:br>
              <a:rPr lang="lt-LT" sz="2200" kern="1200" dirty="0">
                <a:solidFill>
                  <a:srgbClr val="FFFFFF"/>
                </a:solidFill>
                <a:latin typeface="+mj-lt"/>
                <a:ea typeface="+mj-ea"/>
                <a:cs typeface="+mj-cs"/>
              </a:rPr>
            </a:br>
            <a:r>
              <a:rPr lang="lt-LT" sz="2200" dirty="0">
                <a:solidFill>
                  <a:srgbClr val="FFFFFF"/>
                </a:solidFill>
              </a:rPr>
              <a:t>Džinso atraižos</a:t>
            </a: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r>
              <a:rPr lang="lt-LT" sz="2200" b="1" kern="1200" dirty="0">
                <a:solidFill>
                  <a:srgbClr val="FFFFFF"/>
                </a:solidFill>
                <a:latin typeface="+mj-lt"/>
                <a:ea typeface="+mj-ea"/>
                <a:cs typeface="+mj-cs"/>
              </a:rPr>
              <a:t>I</a:t>
            </a:r>
            <a:r>
              <a:rPr lang="en-US" sz="2200" kern="1200" dirty="0">
                <a:solidFill>
                  <a:srgbClr val="FFFFFF"/>
                </a:solidFill>
                <a:latin typeface="+mj-lt"/>
                <a:ea typeface="+mj-ea"/>
                <a:cs typeface="+mj-cs"/>
              </a:rPr>
              <a:t>I</a:t>
            </a:r>
            <a:r>
              <a:rPr lang="lt-LT" sz="2200" kern="1200" dirty="0">
                <a:solidFill>
                  <a:srgbClr val="FFFFFF"/>
                </a:solidFill>
                <a:latin typeface="+mj-lt"/>
                <a:ea typeface="+mj-ea"/>
                <a:cs typeface="+mj-cs"/>
              </a:rPr>
              <a:t>c</a:t>
            </a:r>
            <a:r>
              <a:rPr lang="en-US" sz="2200" kern="1200" dirty="0">
                <a:solidFill>
                  <a:srgbClr val="FFFFFF"/>
                </a:solidFill>
                <a:latin typeface="+mj-lt"/>
                <a:ea typeface="+mj-ea"/>
                <a:cs typeface="+mj-cs"/>
              </a:rPr>
              <a:t> </a:t>
            </a:r>
            <a:r>
              <a:rPr lang="en-US" sz="2200" kern="1200" dirty="0" err="1">
                <a:solidFill>
                  <a:srgbClr val="FFFFFF"/>
                </a:solidFill>
                <a:latin typeface="+mj-lt"/>
                <a:ea typeface="+mj-ea"/>
                <a:cs typeface="+mj-cs"/>
              </a:rPr>
              <a:t>klasė</a:t>
            </a:r>
            <a:br>
              <a:rPr lang="en-US" sz="2200"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pic>
        <p:nvPicPr>
          <p:cNvPr id="7" name="Paveikslėlis 6">
            <a:extLst>
              <a:ext uri="{FF2B5EF4-FFF2-40B4-BE49-F238E27FC236}">
                <a16:creationId xmlns:a16="http://schemas.microsoft.com/office/drawing/2014/main" id="{7DD8483C-E360-44C3-A9A3-B8117F496256}"/>
              </a:ext>
            </a:extLst>
          </p:cNvPr>
          <p:cNvPicPr>
            <a:picLocks noChangeAspect="1"/>
          </p:cNvPicPr>
          <p:nvPr/>
        </p:nvPicPr>
        <p:blipFill rotWithShape="1">
          <a:blip r:embed="rId2"/>
          <a:srcRect l="18797" t="20748" r="40949" b="39747"/>
          <a:stretch/>
        </p:blipFill>
        <p:spPr>
          <a:xfrm>
            <a:off x="3646729" y="1226916"/>
            <a:ext cx="8072433" cy="4456254"/>
          </a:xfrm>
          <a:prstGeom prst="rect">
            <a:avLst/>
          </a:prstGeom>
        </p:spPr>
      </p:pic>
    </p:spTree>
    <p:extLst>
      <p:ext uri="{BB962C8B-B14F-4D97-AF65-F5344CB8AC3E}">
        <p14:creationId xmlns:p14="http://schemas.microsoft.com/office/powerpoint/2010/main" val="137816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52FB2F8E-2426-4548-B3F3-CF83DB900F8C}"/>
              </a:ext>
            </a:extLst>
          </p:cNvPr>
          <p:cNvSpPr>
            <a:spLocks noGrp="1"/>
          </p:cNvSpPr>
          <p:nvPr>
            <p:ph type="title"/>
          </p:nvPr>
        </p:nvSpPr>
        <p:spPr>
          <a:xfrm>
            <a:off x="914400" y="1684035"/>
            <a:ext cx="3414532" cy="340882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lt-LT" sz="2200" dirty="0">
                <a:solidFill>
                  <a:srgbClr val="FFFFFF"/>
                </a:solidFill>
              </a:rPr>
              <a:t>Šalikas</a:t>
            </a:r>
            <a:br>
              <a:rPr lang="lt-LT" sz="2200" kern="1200" dirty="0">
                <a:solidFill>
                  <a:srgbClr val="FFFFFF"/>
                </a:solidFill>
                <a:latin typeface="+mj-lt"/>
                <a:ea typeface="+mj-ea"/>
                <a:cs typeface="+mj-cs"/>
              </a:rPr>
            </a:br>
            <a:r>
              <a:rPr lang="lt-LT" sz="2200" kern="1200" dirty="0">
                <a:solidFill>
                  <a:srgbClr val="FFFFFF"/>
                </a:solidFill>
                <a:latin typeface="+mj-lt"/>
                <a:ea typeface="+mj-ea"/>
                <a:cs typeface="+mj-cs"/>
              </a:rPr>
              <a:t>„Žalias akcentas“.</a:t>
            </a:r>
            <a:br>
              <a:rPr lang="lt-LT" sz="2200" kern="1200" dirty="0">
                <a:solidFill>
                  <a:srgbClr val="FFFFFF"/>
                </a:solidFill>
                <a:latin typeface="+mj-lt"/>
                <a:ea typeface="+mj-ea"/>
                <a:cs typeface="+mj-cs"/>
              </a:rPr>
            </a:br>
            <a:r>
              <a:rPr lang="lt-LT" sz="2200" kern="1200" dirty="0">
                <a:solidFill>
                  <a:srgbClr val="FFFFFF"/>
                </a:solidFill>
                <a:latin typeface="+mj-lt"/>
                <a:ea typeface="+mj-ea"/>
                <a:cs typeface="+mj-cs"/>
              </a:rPr>
              <a:t>Siūlų likučiai</a:t>
            </a: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r>
              <a:rPr lang="lt-LT" sz="2200" b="1" kern="1200" dirty="0">
                <a:solidFill>
                  <a:srgbClr val="FFFFFF"/>
                </a:solidFill>
                <a:latin typeface="+mj-lt"/>
                <a:ea typeface="+mj-ea"/>
                <a:cs typeface="+mj-cs"/>
              </a:rPr>
              <a:t>I</a:t>
            </a:r>
            <a:r>
              <a:rPr lang="en-US" sz="2200" kern="1200" dirty="0">
                <a:solidFill>
                  <a:srgbClr val="FFFFFF"/>
                </a:solidFill>
                <a:latin typeface="+mj-lt"/>
                <a:ea typeface="+mj-ea"/>
                <a:cs typeface="+mj-cs"/>
              </a:rPr>
              <a:t>I</a:t>
            </a:r>
            <a:r>
              <a:rPr lang="lt-LT" sz="2200" kern="1200" dirty="0">
                <a:solidFill>
                  <a:srgbClr val="FFFFFF"/>
                </a:solidFill>
                <a:latin typeface="+mj-lt"/>
                <a:ea typeface="+mj-ea"/>
                <a:cs typeface="+mj-cs"/>
              </a:rPr>
              <a:t>c</a:t>
            </a:r>
            <a:r>
              <a:rPr lang="en-US" sz="2200" kern="1200" dirty="0">
                <a:solidFill>
                  <a:srgbClr val="FFFFFF"/>
                </a:solidFill>
                <a:latin typeface="+mj-lt"/>
                <a:ea typeface="+mj-ea"/>
                <a:cs typeface="+mj-cs"/>
              </a:rPr>
              <a:t> </a:t>
            </a:r>
            <a:r>
              <a:rPr lang="en-US" sz="2200" kern="1200" dirty="0" err="1">
                <a:solidFill>
                  <a:srgbClr val="FFFFFF"/>
                </a:solidFill>
                <a:latin typeface="+mj-lt"/>
                <a:ea typeface="+mj-ea"/>
                <a:cs typeface="+mj-cs"/>
              </a:rPr>
              <a:t>klasė</a:t>
            </a:r>
            <a:br>
              <a:rPr lang="en-US" sz="2200"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pic>
        <p:nvPicPr>
          <p:cNvPr id="10242" name="Picture 2">
            <a:extLst>
              <a:ext uri="{FF2B5EF4-FFF2-40B4-BE49-F238E27FC236}">
                <a16:creationId xmlns:a16="http://schemas.microsoft.com/office/drawing/2014/main" id="{0DCEC2E9-8777-41D2-A524-E2B2DA2128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60" t="20722" r="8249" b="6172"/>
          <a:stretch/>
        </p:blipFill>
        <p:spPr bwMode="auto">
          <a:xfrm>
            <a:off x="5463251" y="376814"/>
            <a:ext cx="5150734" cy="5820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167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52FB2F8E-2426-4548-B3F3-CF83DB900F8C}"/>
              </a:ext>
            </a:extLst>
          </p:cNvPr>
          <p:cNvSpPr>
            <a:spLocks noGrp="1"/>
          </p:cNvSpPr>
          <p:nvPr>
            <p:ph type="title"/>
          </p:nvPr>
        </p:nvSpPr>
        <p:spPr>
          <a:xfrm>
            <a:off x="358815" y="1643605"/>
            <a:ext cx="3449256" cy="3321934"/>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lt-LT" sz="3200" kern="1200" dirty="0">
                <a:solidFill>
                  <a:srgbClr val="FFFFFF"/>
                </a:solidFill>
                <a:latin typeface="+mj-lt"/>
                <a:ea typeface="+mj-ea"/>
                <a:cs typeface="+mj-cs"/>
              </a:rPr>
              <a:t>Džinsų atnaujinimas</a:t>
            </a:r>
            <a:br>
              <a:rPr lang="lt-LT" sz="2200" kern="1200" dirty="0">
                <a:solidFill>
                  <a:srgbClr val="FFFFFF"/>
                </a:solidFill>
                <a:latin typeface="+mj-lt"/>
                <a:ea typeface="+mj-ea"/>
                <a:cs typeface="+mj-cs"/>
              </a:rPr>
            </a:b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r>
              <a:rPr lang="lt-LT" sz="2200" b="1" kern="1200" dirty="0">
                <a:solidFill>
                  <a:srgbClr val="FFFFFF"/>
                </a:solidFill>
                <a:latin typeface="+mj-lt"/>
                <a:ea typeface="+mj-ea"/>
                <a:cs typeface="+mj-cs"/>
              </a:rPr>
              <a:t>I</a:t>
            </a:r>
            <a:r>
              <a:rPr lang="en-US" sz="2200" kern="1200" dirty="0">
                <a:solidFill>
                  <a:srgbClr val="FFFFFF"/>
                </a:solidFill>
                <a:latin typeface="+mj-lt"/>
                <a:ea typeface="+mj-ea"/>
                <a:cs typeface="+mj-cs"/>
              </a:rPr>
              <a:t>I</a:t>
            </a:r>
            <a:r>
              <a:rPr lang="lt-LT" sz="2200" kern="1200" dirty="0">
                <a:solidFill>
                  <a:srgbClr val="FFFFFF"/>
                </a:solidFill>
                <a:latin typeface="+mj-lt"/>
                <a:ea typeface="+mj-ea"/>
                <a:cs typeface="+mj-cs"/>
              </a:rPr>
              <a:t>c</a:t>
            </a:r>
            <a:r>
              <a:rPr lang="en-US" sz="2200" kern="1200" dirty="0">
                <a:solidFill>
                  <a:srgbClr val="FFFFFF"/>
                </a:solidFill>
                <a:latin typeface="+mj-lt"/>
                <a:ea typeface="+mj-ea"/>
                <a:cs typeface="+mj-cs"/>
              </a:rPr>
              <a:t> </a:t>
            </a:r>
            <a:r>
              <a:rPr lang="en-US" sz="2200" kern="1200" dirty="0" err="1">
                <a:solidFill>
                  <a:srgbClr val="FFFFFF"/>
                </a:solidFill>
                <a:latin typeface="+mj-lt"/>
                <a:ea typeface="+mj-ea"/>
                <a:cs typeface="+mj-cs"/>
              </a:rPr>
              <a:t>klasė</a:t>
            </a:r>
            <a:br>
              <a:rPr lang="en-US" sz="2200"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pic>
        <p:nvPicPr>
          <p:cNvPr id="11266" name="Picture 2">
            <a:extLst>
              <a:ext uri="{FF2B5EF4-FFF2-40B4-BE49-F238E27FC236}">
                <a16:creationId xmlns:a16="http://schemas.microsoft.com/office/drawing/2014/main" id="{3FA09C6B-93BA-429B-B96F-40A3C804F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4249" y="576397"/>
            <a:ext cx="2969284" cy="537299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A78EB13F-2518-4D20-9999-C786E4D6E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494" y="658284"/>
            <a:ext cx="2465407" cy="5285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301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4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vadinimas 2">
            <a:extLst>
              <a:ext uri="{FF2B5EF4-FFF2-40B4-BE49-F238E27FC236}">
                <a16:creationId xmlns:a16="http://schemas.microsoft.com/office/drawing/2014/main" id="{52FB2F8E-2426-4548-B3F3-CF83DB900F8C}"/>
              </a:ext>
            </a:extLst>
          </p:cNvPr>
          <p:cNvSpPr>
            <a:spLocks noGrp="1"/>
          </p:cNvSpPr>
          <p:nvPr>
            <p:ph type="title"/>
          </p:nvPr>
        </p:nvSpPr>
        <p:spPr>
          <a:xfrm>
            <a:off x="640079" y="1805651"/>
            <a:ext cx="3781449" cy="3518703"/>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lt-LT" sz="2800" b="1" dirty="0">
                <a:solidFill>
                  <a:srgbClr val="FFFFFF"/>
                </a:solidFill>
              </a:rPr>
              <a:t>Krepšelis iš </a:t>
            </a:r>
            <a:br>
              <a:rPr lang="lt-LT" sz="2800" b="1" dirty="0">
                <a:solidFill>
                  <a:srgbClr val="FFFFFF"/>
                </a:solidFill>
              </a:rPr>
            </a:br>
            <a:r>
              <a:rPr lang="lt-LT" sz="2800" b="1" dirty="0">
                <a:solidFill>
                  <a:srgbClr val="FFFFFF"/>
                </a:solidFill>
              </a:rPr>
              <a:t>laikraščių</a:t>
            </a:r>
            <a:br>
              <a:rPr lang="en-US" sz="1800" b="1" kern="1200" dirty="0">
                <a:solidFill>
                  <a:srgbClr val="FFFFFF"/>
                </a:solidFill>
                <a:latin typeface="+mj-lt"/>
                <a:ea typeface="+mj-ea"/>
                <a:cs typeface="+mj-cs"/>
              </a:rPr>
            </a:br>
            <a:br>
              <a:rPr lang="en-US" sz="1800" b="1" kern="1200" dirty="0">
                <a:solidFill>
                  <a:srgbClr val="FFFFFF"/>
                </a:solidFill>
                <a:latin typeface="+mj-lt"/>
                <a:ea typeface="+mj-ea"/>
                <a:cs typeface="+mj-cs"/>
              </a:rPr>
            </a:br>
            <a:r>
              <a:rPr lang="en-US" sz="1800" b="1" kern="1200" dirty="0">
                <a:solidFill>
                  <a:srgbClr val="FFFFFF"/>
                </a:solidFill>
                <a:latin typeface="+mj-lt"/>
                <a:ea typeface="+mj-ea"/>
                <a:cs typeface="+mj-cs"/>
              </a:rPr>
              <a:t>I</a:t>
            </a:r>
            <a:r>
              <a:rPr lang="lt-LT" sz="1800" b="1" dirty="0" err="1">
                <a:solidFill>
                  <a:srgbClr val="FFFFFF"/>
                </a:solidFill>
              </a:rPr>
              <a:t>I</a:t>
            </a:r>
            <a:r>
              <a:rPr lang="lt-LT" sz="1800" kern="1200" dirty="0" err="1">
                <a:solidFill>
                  <a:srgbClr val="FFFFFF"/>
                </a:solidFill>
                <a:latin typeface="+mj-lt"/>
                <a:ea typeface="+mj-ea"/>
                <a:cs typeface="+mj-cs"/>
              </a:rPr>
              <a:t>d</a:t>
            </a:r>
            <a:r>
              <a:rPr lang="en-US" sz="1800" kern="1200" dirty="0">
                <a:solidFill>
                  <a:srgbClr val="FFFFFF"/>
                </a:solidFill>
                <a:latin typeface="+mj-lt"/>
                <a:ea typeface="+mj-ea"/>
                <a:cs typeface="+mj-cs"/>
              </a:rPr>
              <a:t> </a:t>
            </a:r>
            <a:r>
              <a:rPr lang="en-US" sz="1800" kern="1200" dirty="0" err="1">
                <a:solidFill>
                  <a:srgbClr val="FFFFFF"/>
                </a:solidFill>
                <a:latin typeface="+mj-lt"/>
                <a:ea typeface="+mj-ea"/>
                <a:cs typeface="+mj-cs"/>
              </a:rPr>
              <a:t>klasė</a:t>
            </a:r>
            <a:br>
              <a:rPr lang="en-US" sz="1800" kern="1200" dirty="0">
                <a:solidFill>
                  <a:srgbClr val="FFFFFF"/>
                </a:solidFill>
                <a:latin typeface="+mj-lt"/>
                <a:ea typeface="+mj-ea"/>
                <a:cs typeface="+mj-cs"/>
              </a:rPr>
            </a:br>
            <a:endParaRPr lang="en-US" sz="1800" kern="1200" dirty="0">
              <a:solidFill>
                <a:srgbClr val="FFFFFF"/>
              </a:solidFill>
              <a:latin typeface="+mj-lt"/>
              <a:ea typeface="+mj-ea"/>
              <a:cs typeface="+mj-cs"/>
            </a:endParaRPr>
          </a:p>
        </p:txBody>
      </p:sp>
      <p:pic>
        <p:nvPicPr>
          <p:cNvPr id="12290" name="Picture 2">
            <a:extLst>
              <a:ext uri="{FF2B5EF4-FFF2-40B4-BE49-F238E27FC236}">
                <a16:creationId xmlns:a16="http://schemas.microsoft.com/office/drawing/2014/main" id="{8A2C77D3-545B-41CA-9189-1A69C32E01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02840" y="961812"/>
            <a:ext cx="5259719" cy="493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281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D7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vadinimas 2">
            <a:extLst>
              <a:ext uri="{FF2B5EF4-FFF2-40B4-BE49-F238E27FC236}">
                <a16:creationId xmlns:a16="http://schemas.microsoft.com/office/drawing/2014/main" id="{52FB2F8E-2426-4548-B3F3-CF83DB900F8C}"/>
              </a:ext>
            </a:extLst>
          </p:cNvPr>
          <p:cNvSpPr>
            <a:spLocks noGrp="1"/>
          </p:cNvSpPr>
          <p:nvPr>
            <p:ph type="title"/>
          </p:nvPr>
        </p:nvSpPr>
        <p:spPr>
          <a:xfrm>
            <a:off x="640080" y="2074363"/>
            <a:ext cx="2843900"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lt-LT" sz="2600" b="1" kern="1200" dirty="0">
                <a:solidFill>
                  <a:srgbClr val="FFFFFF"/>
                </a:solidFill>
                <a:latin typeface="+mj-lt"/>
                <a:ea typeface="+mj-ea"/>
                <a:cs typeface="+mj-cs"/>
              </a:rPr>
              <a:t>Gitara iš kartono.</a:t>
            </a:r>
            <a:br>
              <a:rPr lang="en-US" sz="2600" b="1" kern="1200" dirty="0">
                <a:solidFill>
                  <a:srgbClr val="FFFFFF"/>
                </a:solidFill>
                <a:latin typeface="+mj-lt"/>
                <a:ea typeface="+mj-ea"/>
                <a:cs typeface="+mj-cs"/>
              </a:rPr>
            </a:br>
            <a:br>
              <a:rPr lang="en-US" sz="2600" b="1" kern="1200" dirty="0">
                <a:solidFill>
                  <a:srgbClr val="FFFFFF"/>
                </a:solidFill>
                <a:latin typeface="+mj-lt"/>
                <a:ea typeface="+mj-ea"/>
                <a:cs typeface="+mj-cs"/>
              </a:rPr>
            </a:br>
            <a:r>
              <a:rPr lang="en-US" sz="2600" b="1" kern="1200" dirty="0" err="1">
                <a:solidFill>
                  <a:srgbClr val="FFFFFF"/>
                </a:solidFill>
                <a:latin typeface="+mj-lt"/>
                <a:ea typeface="+mj-ea"/>
                <a:cs typeface="+mj-cs"/>
              </a:rPr>
              <a:t>I</a:t>
            </a:r>
            <a:r>
              <a:rPr lang="en-US" sz="2600" kern="1200" dirty="0" err="1">
                <a:solidFill>
                  <a:srgbClr val="FFFFFF"/>
                </a:solidFill>
                <a:latin typeface="+mj-lt"/>
                <a:ea typeface="+mj-ea"/>
                <a:cs typeface="+mj-cs"/>
              </a:rPr>
              <a:t>Id</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klasė</a:t>
            </a:r>
            <a:br>
              <a:rPr lang="en-US" sz="2600" kern="1200" dirty="0">
                <a:solidFill>
                  <a:srgbClr val="FFFFFF"/>
                </a:solidFill>
                <a:latin typeface="+mj-lt"/>
                <a:ea typeface="+mj-ea"/>
                <a:cs typeface="+mj-cs"/>
              </a:rPr>
            </a:br>
            <a:endParaRPr lang="en-US" sz="2600" kern="1200" dirty="0">
              <a:solidFill>
                <a:srgbClr val="FFFFFF"/>
              </a:solidFill>
              <a:latin typeface="+mj-lt"/>
              <a:ea typeface="+mj-ea"/>
              <a:cs typeface="+mj-cs"/>
            </a:endParaRPr>
          </a:p>
        </p:txBody>
      </p:sp>
      <p:pic>
        <p:nvPicPr>
          <p:cNvPr id="14338" name="Picture 2">
            <a:extLst>
              <a:ext uri="{FF2B5EF4-FFF2-40B4-BE49-F238E27FC236}">
                <a16:creationId xmlns:a16="http://schemas.microsoft.com/office/drawing/2014/main" id="{D78E3417-DC78-4B15-80EA-848F46A4A95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43955" y="1793890"/>
            <a:ext cx="4404335" cy="327021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a:extLst>
              <a:ext uri="{FF2B5EF4-FFF2-40B4-BE49-F238E27FC236}">
                <a16:creationId xmlns:a16="http://schemas.microsoft.com/office/drawing/2014/main" id="{D6C5A9A5-E4FC-43C8-9D15-06AF96BABD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66" r="25849"/>
          <a:stretch/>
        </p:blipFill>
        <p:spPr bwMode="auto">
          <a:xfrm>
            <a:off x="8286162" y="397573"/>
            <a:ext cx="3101418" cy="60298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90D8144-DD9D-4B70-BAC2-2034053D9AFC}"/>
              </a:ext>
            </a:extLst>
          </p:cNvPr>
          <p:cNvSpPr txBox="1"/>
          <p:nvPr/>
        </p:nvSpPr>
        <p:spPr>
          <a:xfrm>
            <a:off x="3110845" y="5138516"/>
            <a:ext cx="5043341" cy="923330"/>
          </a:xfrm>
          <a:prstGeom prst="rect">
            <a:avLst/>
          </a:prstGeom>
          <a:noFill/>
        </p:spPr>
        <p:txBody>
          <a:bodyPr wrap="square">
            <a:spAutoFit/>
          </a:bodyPr>
          <a:lstStyle/>
          <a:p>
            <a:pPr algn="ctr"/>
            <a:r>
              <a:rPr lang="lt-LT" dirty="0">
                <a:solidFill>
                  <a:srgbClr val="37A19F"/>
                </a:solidFill>
                <a:latin typeface="Century Gothic" panose="020B0502020202020204" pitchFamily="34" charset="0"/>
              </a:rPr>
              <a:t>B</a:t>
            </a:r>
            <a:r>
              <a:rPr lang="lt-LT" b="0" i="0" u="none" strike="noStrike" dirty="0">
                <a:solidFill>
                  <a:srgbClr val="37A19F"/>
                </a:solidFill>
                <a:effectLst/>
                <a:latin typeface="Century Gothic" panose="020B0502020202020204" pitchFamily="34" charset="0"/>
              </a:rPr>
              <a:t>ritų roko grupės „</a:t>
            </a:r>
            <a:r>
              <a:rPr lang="lt-LT" b="0" i="0" u="none" strike="noStrike" dirty="0" err="1">
                <a:solidFill>
                  <a:srgbClr val="37A19F"/>
                </a:solidFill>
                <a:effectLst/>
                <a:latin typeface="Century Gothic" panose="020B0502020202020204" pitchFamily="34" charset="0"/>
              </a:rPr>
              <a:t>The</a:t>
            </a:r>
            <a:r>
              <a:rPr lang="lt-LT" b="0" i="0" u="none" strike="noStrike" dirty="0">
                <a:solidFill>
                  <a:srgbClr val="37A19F"/>
                </a:solidFill>
                <a:effectLst/>
                <a:latin typeface="Century Gothic" panose="020B0502020202020204" pitchFamily="34" charset="0"/>
              </a:rPr>
              <a:t> Beatles“ </a:t>
            </a:r>
          </a:p>
          <a:p>
            <a:pPr algn="ctr"/>
            <a:r>
              <a:rPr lang="lt-LT" b="0" i="0" u="none" strike="noStrike" dirty="0">
                <a:solidFill>
                  <a:srgbClr val="37A19F"/>
                </a:solidFill>
                <a:effectLst/>
                <a:latin typeface="Century Gothic" panose="020B0502020202020204" pitchFamily="34" charset="0"/>
              </a:rPr>
              <a:t>nario Džordžo </a:t>
            </a:r>
            <a:r>
              <a:rPr lang="lt-LT" b="0" i="0" u="none" strike="noStrike" dirty="0" err="1">
                <a:solidFill>
                  <a:srgbClr val="37A19F"/>
                </a:solidFill>
                <a:effectLst/>
                <a:latin typeface="Century Gothic" panose="020B0502020202020204" pitchFamily="34" charset="0"/>
              </a:rPr>
              <a:t>Harrison‘o</a:t>
            </a:r>
            <a:r>
              <a:rPr lang="lt-LT" b="0" i="0" u="none" strike="noStrike" dirty="0">
                <a:solidFill>
                  <a:srgbClr val="37A19F"/>
                </a:solidFill>
                <a:effectLst/>
                <a:latin typeface="Century Gothic" panose="020B0502020202020204" pitchFamily="34" charset="0"/>
              </a:rPr>
              <a:t> </a:t>
            </a:r>
            <a:r>
              <a:rPr lang="lt-LT" b="0" i="0" u="none" strike="noStrike" dirty="0" err="1">
                <a:solidFill>
                  <a:srgbClr val="37A19F"/>
                </a:solidFill>
                <a:effectLst/>
                <a:latin typeface="Century Gothic" panose="020B0502020202020204" pitchFamily="34" charset="0"/>
              </a:rPr>
              <a:t>Fender</a:t>
            </a:r>
            <a:endParaRPr lang="lt-LT" b="0" i="0" u="none" strike="noStrike" dirty="0">
              <a:solidFill>
                <a:srgbClr val="37A19F"/>
              </a:solidFill>
              <a:effectLst/>
              <a:latin typeface="Century Gothic" panose="020B0502020202020204" pitchFamily="34" charset="0"/>
            </a:endParaRPr>
          </a:p>
          <a:p>
            <a:pPr algn="ctr"/>
            <a:r>
              <a:rPr lang="lt-LT" b="0" i="0" u="none" strike="noStrike" dirty="0">
                <a:solidFill>
                  <a:srgbClr val="37A19F"/>
                </a:solidFill>
                <a:effectLst/>
                <a:latin typeface="Century Gothic" panose="020B0502020202020204" pitchFamily="34" charset="0"/>
              </a:rPr>
              <a:t> </a:t>
            </a:r>
            <a:r>
              <a:rPr lang="lt-LT" b="0" i="0" u="none" strike="noStrike" dirty="0" err="1">
                <a:solidFill>
                  <a:srgbClr val="37A19F"/>
                </a:solidFill>
                <a:effectLst/>
                <a:latin typeface="Century Gothic" panose="020B0502020202020204" pitchFamily="34" charset="0"/>
              </a:rPr>
              <a:t>Stratokasterio</a:t>
            </a:r>
            <a:r>
              <a:rPr lang="lt-LT" b="0" i="0" u="none" strike="noStrike" dirty="0">
                <a:solidFill>
                  <a:srgbClr val="37A19F"/>
                </a:solidFill>
                <a:effectLst/>
                <a:latin typeface="Century Gothic" panose="020B0502020202020204" pitchFamily="34" charset="0"/>
              </a:rPr>
              <a:t> gitara</a:t>
            </a:r>
            <a:r>
              <a:rPr lang="lt-LT" b="0" i="0" u="none" strike="noStrike" dirty="0">
                <a:solidFill>
                  <a:srgbClr val="FFFFFF"/>
                </a:solidFill>
                <a:effectLst/>
                <a:latin typeface="Century Gothic" panose="020B0502020202020204" pitchFamily="34" charset="0"/>
              </a:rPr>
              <a:t>.</a:t>
            </a:r>
            <a:r>
              <a:rPr lang="lt-LT" b="0" i="0" dirty="0">
                <a:solidFill>
                  <a:srgbClr val="000000"/>
                </a:solidFill>
                <a:effectLst/>
                <a:latin typeface="Century Gothic" panose="020B0502020202020204" pitchFamily="34" charset="0"/>
              </a:rPr>
              <a:t>​</a:t>
            </a:r>
            <a:endParaRPr lang="lt-LT" dirty="0"/>
          </a:p>
        </p:txBody>
      </p:sp>
    </p:spTree>
    <p:extLst>
      <p:ext uri="{BB962C8B-B14F-4D97-AF65-F5344CB8AC3E}">
        <p14:creationId xmlns:p14="http://schemas.microsoft.com/office/powerpoint/2010/main" val="1211378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vadinimas 2">
            <a:extLst>
              <a:ext uri="{FF2B5EF4-FFF2-40B4-BE49-F238E27FC236}">
                <a16:creationId xmlns:a16="http://schemas.microsoft.com/office/drawing/2014/main" id="{52FB2F8E-2426-4548-B3F3-CF83DB900F8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lt-LT" sz="2600" b="1" kern="1200" dirty="0">
                <a:solidFill>
                  <a:srgbClr val="FFFFFF"/>
                </a:solidFill>
                <a:latin typeface="+mj-lt"/>
                <a:ea typeface="+mj-ea"/>
                <a:cs typeface="+mj-cs"/>
              </a:rPr>
              <a:t>Dekoracija</a:t>
            </a:r>
            <a:br>
              <a:rPr lang="en-US" sz="2600" b="1" kern="1200" dirty="0">
                <a:solidFill>
                  <a:srgbClr val="FFFFFF"/>
                </a:solidFill>
                <a:latin typeface="+mj-lt"/>
                <a:ea typeface="+mj-ea"/>
                <a:cs typeface="+mj-cs"/>
              </a:rPr>
            </a:br>
            <a:br>
              <a:rPr lang="en-US" sz="2600" b="1" kern="1200" dirty="0">
                <a:solidFill>
                  <a:srgbClr val="FFFFFF"/>
                </a:solidFill>
                <a:latin typeface="+mj-lt"/>
                <a:ea typeface="+mj-ea"/>
                <a:cs typeface="+mj-cs"/>
              </a:rPr>
            </a:br>
            <a:r>
              <a:rPr lang="en-US" sz="2600" b="1" kern="1200" dirty="0" err="1">
                <a:solidFill>
                  <a:srgbClr val="FFFFFF"/>
                </a:solidFill>
                <a:latin typeface="+mj-lt"/>
                <a:ea typeface="+mj-ea"/>
                <a:cs typeface="+mj-cs"/>
              </a:rPr>
              <a:t>I</a:t>
            </a:r>
            <a:r>
              <a:rPr lang="en-US" sz="2600" kern="1200" dirty="0" err="1">
                <a:solidFill>
                  <a:srgbClr val="FFFFFF"/>
                </a:solidFill>
                <a:latin typeface="+mj-lt"/>
                <a:ea typeface="+mj-ea"/>
                <a:cs typeface="+mj-cs"/>
              </a:rPr>
              <a:t>Id</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klasė</a:t>
            </a:r>
            <a:br>
              <a:rPr lang="en-US" sz="2600" kern="1200" dirty="0">
                <a:solidFill>
                  <a:srgbClr val="FFFFFF"/>
                </a:solidFill>
                <a:latin typeface="+mj-lt"/>
                <a:ea typeface="+mj-ea"/>
                <a:cs typeface="+mj-cs"/>
              </a:rPr>
            </a:br>
            <a:endParaRPr lang="en-US" sz="2600" kern="1200" dirty="0">
              <a:solidFill>
                <a:srgbClr val="FFFFFF"/>
              </a:solidFill>
              <a:latin typeface="+mj-lt"/>
              <a:ea typeface="+mj-ea"/>
              <a:cs typeface="+mj-cs"/>
            </a:endParaRPr>
          </a:p>
        </p:txBody>
      </p:sp>
      <p:pic>
        <p:nvPicPr>
          <p:cNvPr id="13314" name="Picture 2">
            <a:extLst>
              <a:ext uri="{FF2B5EF4-FFF2-40B4-BE49-F238E27FC236}">
                <a16:creationId xmlns:a16="http://schemas.microsoft.com/office/drawing/2014/main" id="{CA5E88D0-A5F4-4A11-A360-0961771318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44043" y="861348"/>
            <a:ext cx="3694423" cy="493098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40BAFD4B-619F-4AA8-993B-222C7D4F5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0075" y="861348"/>
            <a:ext cx="3705897" cy="493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297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C6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vadinimas 2">
            <a:extLst>
              <a:ext uri="{FF2B5EF4-FFF2-40B4-BE49-F238E27FC236}">
                <a16:creationId xmlns:a16="http://schemas.microsoft.com/office/drawing/2014/main" id="{52FB2F8E-2426-4548-B3F3-CF83DB900F8C}"/>
              </a:ext>
            </a:extLst>
          </p:cNvPr>
          <p:cNvSpPr>
            <a:spLocks noGrp="1"/>
          </p:cNvSpPr>
          <p:nvPr>
            <p:ph type="title"/>
          </p:nvPr>
        </p:nvSpPr>
        <p:spPr>
          <a:xfrm>
            <a:off x="640079" y="2074363"/>
            <a:ext cx="3434071" cy="331944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lt-LT" sz="2400" dirty="0">
                <a:solidFill>
                  <a:srgbClr val="FFFFFF"/>
                </a:solidFill>
              </a:rPr>
              <a:t>Žaislas- meškutis.</a:t>
            </a:r>
            <a:br>
              <a:rPr lang="en-US" sz="2400" kern="1200" dirty="0">
                <a:solidFill>
                  <a:srgbClr val="FFFFFF"/>
                </a:solidFill>
                <a:latin typeface="+mj-lt"/>
                <a:ea typeface="+mj-ea"/>
                <a:cs typeface="+mj-cs"/>
              </a:rPr>
            </a:br>
            <a:r>
              <a:rPr lang="lt-LT" sz="2400" dirty="0">
                <a:solidFill>
                  <a:srgbClr val="FFFFFF"/>
                </a:solidFill>
              </a:rPr>
              <a:t>Audinio </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atraižos</a:t>
            </a:r>
            <a:br>
              <a:rPr lang="en-US" sz="2400" b="1" kern="1200" dirty="0">
                <a:solidFill>
                  <a:srgbClr val="FFFFFF"/>
                </a:solidFill>
                <a:latin typeface="+mj-lt"/>
                <a:ea typeface="+mj-ea"/>
                <a:cs typeface="+mj-cs"/>
              </a:rPr>
            </a:br>
            <a:br>
              <a:rPr lang="en-US" sz="2400" b="1" kern="1200" dirty="0">
                <a:solidFill>
                  <a:srgbClr val="FFFFFF"/>
                </a:solidFill>
                <a:latin typeface="+mj-lt"/>
                <a:ea typeface="+mj-ea"/>
                <a:cs typeface="+mj-cs"/>
              </a:rPr>
            </a:br>
            <a:r>
              <a:rPr lang="en-US" sz="2400" b="1" kern="1200" dirty="0">
                <a:solidFill>
                  <a:srgbClr val="FFFFFF"/>
                </a:solidFill>
                <a:latin typeface="+mj-lt"/>
                <a:ea typeface="+mj-ea"/>
                <a:cs typeface="+mj-cs"/>
              </a:rPr>
              <a:t>I</a:t>
            </a:r>
            <a:r>
              <a:rPr lang="en-US" sz="2400" kern="1200" dirty="0">
                <a:solidFill>
                  <a:srgbClr val="FFFFFF"/>
                </a:solidFill>
                <a:latin typeface="+mj-lt"/>
                <a:ea typeface="+mj-ea"/>
                <a:cs typeface="+mj-cs"/>
              </a:rPr>
              <a:t>I</a:t>
            </a:r>
            <a:r>
              <a:rPr lang="lt-LT" sz="2400" kern="1200" dirty="0">
                <a:solidFill>
                  <a:srgbClr val="FFFFFF"/>
                </a:solidFill>
                <a:latin typeface="+mj-lt"/>
                <a:ea typeface="+mj-ea"/>
                <a:cs typeface="+mj-cs"/>
              </a:rPr>
              <a:t>d</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klasė</a:t>
            </a:r>
            <a:br>
              <a:rPr lang="en-US" sz="1800" kern="1200" dirty="0">
                <a:solidFill>
                  <a:srgbClr val="FFFFFF"/>
                </a:solidFill>
                <a:latin typeface="+mj-lt"/>
                <a:ea typeface="+mj-ea"/>
                <a:cs typeface="+mj-cs"/>
              </a:rPr>
            </a:br>
            <a:endParaRPr lang="en-US" sz="1800" kern="1200" dirty="0">
              <a:solidFill>
                <a:srgbClr val="FFFFFF"/>
              </a:solidFill>
              <a:latin typeface="+mj-lt"/>
              <a:ea typeface="+mj-ea"/>
              <a:cs typeface="+mj-cs"/>
            </a:endParaRPr>
          </a:p>
        </p:txBody>
      </p:sp>
      <p:pic>
        <p:nvPicPr>
          <p:cNvPr id="15362" name="Picture 2">
            <a:extLst>
              <a:ext uri="{FF2B5EF4-FFF2-40B4-BE49-F238E27FC236}">
                <a16:creationId xmlns:a16="http://schemas.microsoft.com/office/drawing/2014/main" id="{AB42305F-58A2-464B-8E10-06183003AF0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32247" y="365246"/>
            <a:ext cx="5401657" cy="6052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501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vadinimas 2">
            <a:extLst>
              <a:ext uri="{FF2B5EF4-FFF2-40B4-BE49-F238E27FC236}">
                <a16:creationId xmlns:a16="http://schemas.microsoft.com/office/drawing/2014/main" id="{52FB2F8E-2426-4548-B3F3-CF83DB900F8C}"/>
              </a:ext>
            </a:extLst>
          </p:cNvPr>
          <p:cNvSpPr>
            <a:spLocks noGrp="1"/>
          </p:cNvSpPr>
          <p:nvPr>
            <p:ph type="title"/>
          </p:nvPr>
        </p:nvSpPr>
        <p:spPr>
          <a:xfrm>
            <a:off x="443060" y="1885362"/>
            <a:ext cx="3280528" cy="313912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dirty="0">
                <a:solidFill>
                  <a:srgbClr val="FFFFFF"/>
                </a:solidFill>
                <a:latin typeface="+mj-lt"/>
                <a:ea typeface="+mj-ea"/>
                <a:cs typeface="+mj-cs"/>
              </a:rPr>
              <a:t>Ra</a:t>
            </a:r>
            <a:r>
              <a:rPr lang="lt-LT" sz="2200" kern="1200" dirty="0" err="1">
                <a:solidFill>
                  <a:srgbClr val="FFFFFF"/>
                </a:solidFill>
                <a:latin typeface="+mj-lt"/>
                <a:ea typeface="+mj-ea"/>
                <a:cs typeface="+mj-cs"/>
              </a:rPr>
              <a:t>n</a:t>
            </a:r>
            <a:r>
              <a:rPr lang="lt-LT" sz="2200" dirty="0" err="1">
                <a:solidFill>
                  <a:srgbClr val="FFFFFF"/>
                </a:solidFill>
              </a:rPr>
              <a:t>kinė</a:t>
            </a:r>
            <a:br>
              <a:rPr lang="lt-LT" sz="2200" kern="1200" dirty="0">
                <a:solidFill>
                  <a:srgbClr val="FFFFFF"/>
                </a:solidFill>
                <a:latin typeface="+mj-lt"/>
                <a:ea typeface="+mj-ea"/>
                <a:cs typeface="+mj-cs"/>
              </a:rPr>
            </a:br>
            <a:br>
              <a:rPr lang="lt-LT" sz="2200" kern="1200" dirty="0">
                <a:solidFill>
                  <a:srgbClr val="FFFFFF"/>
                </a:solidFill>
                <a:latin typeface="+mj-lt"/>
                <a:ea typeface="+mj-ea"/>
                <a:cs typeface="+mj-cs"/>
              </a:rPr>
            </a:br>
            <a:r>
              <a:rPr lang="en-US" sz="2200" b="1" kern="1200" dirty="0">
                <a:solidFill>
                  <a:srgbClr val="FFFFFF"/>
                </a:solidFill>
                <a:latin typeface="+mj-lt"/>
                <a:ea typeface="+mj-ea"/>
                <a:cs typeface="+mj-cs"/>
              </a:rPr>
              <a:t>„</a:t>
            </a:r>
            <a:r>
              <a:rPr lang="lt-LT" sz="2200" b="1" dirty="0">
                <a:solidFill>
                  <a:srgbClr val="FFFFFF"/>
                </a:solidFill>
              </a:rPr>
              <a:t>Juodi, balti akcentai</a:t>
            </a:r>
            <a:r>
              <a:rPr lang="en-US" sz="2200" b="1" kern="1200" dirty="0">
                <a:solidFill>
                  <a:srgbClr val="FFFFFF"/>
                </a:solidFill>
                <a:latin typeface="+mj-lt"/>
                <a:ea typeface="+mj-ea"/>
                <a:cs typeface="+mj-cs"/>
              </a:rPr>
              <a:t>“</a:t>
            </a: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r>
              <a:rPr lang="lt-LT" sz="2200" b="1" dirty="0" err="1">
                <a:solidFill>
                  <a:srgbClr val="FFFFFF"/>
                </a:solidFill>
              </a:rPr>
              <a:t>IIe</a:t>
            </a:r>
            <a:r>
              <a:rPr lang="en-US" sz="2200" kern="1200" dirty="0">
                <a:solidFill>
                  <a:srgbClr val="FFFFFF"/>
                </a:solidFill>
                <a:latin typeface="+mj-lt"/>
                <a:ea typeface="+mj-ea"/>
                <a:cs typeface="+mj-cs"/>
              </a:rPr>
              <a:t> </a:t>
            </a:r>
            <a:r>
              <a:rPr lang="en-US" sz="2200" kern="1200" dirty="0" err="1">
                <a:solidFill>
                  <a:srgbClr val="FFFFFF"/>
                </a:solidFill>
                <a:latin typeface="+mj-lt"/>
                <a:ea typeface="+mj-ea"/>
                <a:cs typeface="+mj-cs"/>
              </a:rPr>
              <a:t>klasė</a:t>
            </a:r>
            <a:br>
              <a:rPr lang="en-US" sz="2200"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pic>
        <p:nvPicPr>
          <p:cNvPr id="16386" name="Picture 2">
            <a:extLst>
              <a:ext uri="{FF2B5EF4-FFF2-40B4-BE49-F238E27FC236}">
                <a16:creationId xmlns:a16="http://schemas.microsoft.com/office/drawing/2014/main" id="{7DF3A940-0228-452D-86A4-8C51E4C11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1013" y="288405"/>
            <a:ext cx="5888558" cy="588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62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06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482" name="Picture 2">
            <a:extLst>
              <a:ext uri="{FF2B5EF4-FFF2-40B4-BE49-F238E27FC236}">
                <a16:creationId xmlns:a16="http://schemas.microsoft.com/office/drawing/2014/main" id="{AA07CF41-7853-41F2-AAF3-41A1FC6D54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75" y="1165225"/>
            <a:ext cx="3779838" cy="4524375"/>
          </a:xfrm>
          <a:prstGeom prst="rect">
            <a:avLst/>
          </a:prstGeom>
          <a:extLst>
            <a:ext uri="{909E8E84-426E-40DD-AFC4-6F175D3DCCD1}">
              <a14:hiddenFill xmlns:a14="http://schemas.microsoft.com/office/drawing/2010/main">
                <a:solidFill>
                  <a:srgbClr val="FFFFFF"/>
                </a:solidFill>
              </a14:hiddenFill>
            </a:ext>
          </a:extLst>
        </p:spPr>
      </p:pic>
      <p:pic>
        <p:nvPicPr>
          <p:cNvPr id="20484" name="Picture 4">
            <a:extLst>
              <a:ext uri="{FF2B5EF4-FFF2-40B4-BE49-F238E27FC236}">
                <a16:creationId xmlns:a16="http://schemas.microsoft.com/office/drawing/2014/main" id="{976436D1-633A-4DB5-87A7-D874C6996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275" y="1165225"/>
            <a:ext cx="3397250" cy="4524375"/>
          </a:xfrm>
          <a:prstGeom prst="rect">
            <a:avLst/>
          </a:prstGeom>
          <a:extLst>
            <a:ext uri="{909E8E84-426E-40DD-AFC4-6F175D3DCCD1}">
              <a14:hiddenFill xmlns:a14="http://schemas.microsoft.com/office/drawing/2010/main">
                <a:solidFill>
                  <a:srgbClr val="FFFFFF"/>
                </a:solidFill>
              </a14:hiddenFill>
            </a:ext>
          </a:extLst>
        </p:spPr>
      </p:pic>
      <p:sp>
        <p:nvSpPr>
          <p:cNvPr id="3" name="Pavadinimas 2">
            <a:extLst>
              <a:ext uri="{FF2B5EF4-FFF2-40B4-BE49-F238E27FC236}">
                <a16:creationId xmlns:a16="http://schemas.microsoft.com/office/drawing/2014/main" id="{52FB2F8E-2426-4548-B3F3-CF83DB900F8C}"/>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lt-LT" sz="2000" dirty="0">
                <a:solidFill>
                  <a:srgbClr val="FFFFFF"/>
                </a:solidFill>
              </a:rPr>
              <a:t>Džinsinė kuprinė.</a:t>
            </a:r>
            <a:br>
              <a:rPr lang="lt-LT" sz="2000" dirty="0">
                <a:solidFill>
                  <a:srgbClr val="FFFFFF"/>
                </a:solidFill>
              </a:rPr>
            </a:br>
            <a:r>
              <a:rPr lang="lt-LT" sz="2000" dirty="0">
                <a:solidFill>
                  <a:srgbClr val="FFFFFF"/>
                </a:solidFill>
              </a:rPr>
              <a:t>Audinio atraižos</a:t>
            </a:r>
            <a:br>
              <a:rPr lang="en-US" sz="2000" b="1" kern="1200" dirty="0">
                <a:solidFill>
                  <a:srgbClr val="FFFFFF"/>
                </a:solidFill>
                <a:latin typeface="+mj-lt"/>
                <a:ea typeface="+mj-ea"/>
                <a:cs typeface="+mj-cs"/>
              </a:rPr>
            </a:br>
            <a:br>
              <a:rPr lang="en-US" sz="2000" b="1" kern="1200" dirty="0">
                <a:solidFill>
                  <a:srgbClr val="FFFFFF"/>
                </a:solidFill>
                <a:latin typeface="+mj-lt"/>
                <a:ea typeface="+mj-ea"/>
                <a:cs typeface="+mj-cs"/>
              </a:rPr>
            </a:br>
            <a:r>
              <a:rPr lang="lt-LT" sz="2000" b="1" dirty="0" err="1">
                <a:solidFill>
                  <a:srgbClr val="FFFFFF"/>
                </a:solidFill>
              </a:rPr>
              <a:t>IIe</a:t>
            </a:r>
            <a:r>
              <a:rPr lang="en-US" sz="2000" kern="1200" dirty="0">
                <a:solidFill>
                  <a:srgbClr val="FFFFFF"/>
                </a:solidFill>
                <a:latin typeface="+mj-lt"/>
                <a:ea typeface="+mj-ea"/>
                <a:cs typeface="+mj-cs"/>
              </a:rPr>
              <a:t> </a:t>
            </a:r>
            <a:r>
              <a:rPr lang="en-US" sz="2000" kern="1200" dirty="0" err="1">
                <a:solidFill>
                  <a:srgbClr val="FFFFFF"/>
                </a:solidFill>
                <a:latin typeface="+mj-lt"/>
                <a:ea typeface="+mj-ea"/>
                <a:cs typeface="+mj-cs"/>
              </a:rPr>
              <a:t>klasė</a:t>
            </a:r>
            <a:br>
              <a:rPr lang="en-US" sz="2000" kern="1200" dirty="0">
                <a:solidFill>
                  <a:srgbClr val="FFFFFF"/>
                </a:solidFill>
                <a:latin typeface="+mj-lt"/>
                <a:ea typeface="+mj-ea"/>
                <a:cs typeface="+mj-cs"/>
              </a:rPr>
            </a:br>
            <a:endParaRPr lang="en-US" sz="2000" kern="1200" dirty="0">
              <a:solidFill>
                <a:srgbClr val="FFFFFF"/>
              </a:solidFill>
              <a:latin typeface="+mj-lt"/>
              <a:ea typeface="+mj-ea"/>
              <a:cs typeface="+mj-cs"/>
            </a:endParaRPr>
          </a:p>
        </p:txBody>
      </p:sp>
    </p:spTree>
    <p:extLst>
      <p:ext uri="{BB962C8B-B14F-4D97-AF65-F5344CB8AC3E}">
        <p14:creationId xmlns:p14="http://schemas.microsoft.com/office/powerpoint/2010/main" val="54966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02D886F1-CB4A-4FC1-AAA7-9402B0D0D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1">
            <a:extLst>
              <a:ext uri="{FF2B5EF4-FFF2-40B4-BE49-F238E27FC236}">
                <a16:creationId xmlns:a16="http://schemas.microsoft.com/office/drawing/2014/main" id="{762B7B97-C3EE-4AEE-A61F-AFA873FE2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13557" y="0"/>
            <a:ext cx="1017844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Pavadinimas 3">
            <a:extLst>
              <a:ext uri="{FF2B5EF4-FFF2-40B4-BE49-F238E27FC236}">
                <a16:creationId xmlns:a16="http://schemas.microsoft.com/office/drawing/2014/main" id="{3F70E5D7-6A91-4B44-89F7-FC00D2408CB5}"/>
              </a:ext>
            </a:extLst>
          </p:cNvPr>
          <p:cNvSpPr>
            <a:spLocks noGrp="1"/>
          </p:cNvSpPr>
          <p:nvPr>
            <p:ph type="title"/>
          </p:nvPr>
        </p:nvSpPr>
        <p:spPr>
          <a:xfrm>
            <a:off x="623787" y="1635358"/>
            <a:ext cx="2752344" cy="2706624"/>
          </a:xfrm>
          <a:prstGeom prst="ellipse">
            <a:avLst/>
          </a:prstGeom>
          <a:solidFill>
            <a:schemeClr val="bg1"/>
          </a:solidFill>
          <a:ln w="174625" cmpd="thinThick">
            <a:solidFill>
              <a:schemeClr val="bg1"/>
            </a:solidFill>
          </a:ln>
        </p:spPr>
        <p:txBody>
          <a:bodyPr>
            <a:normAutofit/>
          </a:bodyPr>
          <a:lstStyle/>
          <a:p>
            <a:pPr algn="ctr"/>
            <a:r>
              <a:rPr lang="lt-LT" sz="2600" dirty="0"/>
              <a:t>Rūšiuok</a:t>
            </a:r>
            <a:br>
              <a:rPr lang="lt-LT" sz="2600" dirty="0"/>
            </a:br>
            <a:r>
              <a:rPr lang="lt-LT" sz="2600" dirty="0"/>
              <a:t>Atnaujink</a:t>
            </a:r>
            <a:br>
              <a:rPr lang="lt-LT" sz="2600" dirty="0"/>
            </a:br>
            <a:r>
              <a:rPr lang="lt-LT" sz="2600" dirty="0"/>
              <a:t>Perdirbk</a:t>
            </a:r>
            <a:br>
              <a:rPr lang="lt-LT" sz="2600" dirty="0"/>
            </a:br>
            <a:r>
              <a:rPr lang="lt-LT" sz="2600" dirty="0"/>
              <a:t>Dalinkis</a:t>
            </a:r>
          </a:p>
        </p:txBody>
      </p:sp>
      <p:sp>
        <p:nvSpPr>
          <p:cNvPr id="5" name="Turinio vietos rezervavimo ženklas 4">
            <a:extLst>
              <a:ext uri="{FF2B5EF4-FFF2-40B4-BE49-F238E27FC236}">
                <a16:creationId xmlns:a16="http://schemas.microsoft.com/office/drawing/2014/main" id="{236DA479-5DB8-45FA-A5D2-A4782258B27F}"/>
              </a:ext>
            </a:extLst>
          </p:cNvPr>
          <p:cNvSpPr>
            <a:spLocks noGrp="1"/>
          </p:cNvSpPr>
          <p:nvPr>
            <p:ph idx="1"/>
          </p:nvPr>
        </p:nvSpPr>
        <p:spPr>
          <a:xfrm>
            <a:off x="4256689" y="1088137"/>
            <a:ext cx="7196877" cy="4360556"/>
          </a:xfrm>
        </p:spPr>
        <p:txBody>
          <a:bodyPr anchor="ctr">
            <a:normAutofit/>
          </a:bodyPr>
          <a:lstStyle/>
          <a:p>
            <a:pPr marL="0" indent="0">
              <a:buNone/>
            </a:pPr>
            <a:r>
              <a:rPr lang="lt-LT" sz="2000" dirty="0">
                <a:solidFill>
                  <a:schemeClr val="bg1"/>
                </a:solidFill>
              </a:rPr>
              <a:t>Vilniaus Žirmūnų gimnazijoje jau ne vienerius metus  technologijų pamokų metu II klasių mokiniai ieško, kuria, ir domisi ekologine tema. Gimnazistai pristato savo kūrybinius ieškojimus, dalinasi savo patirtimi, savo sukurtus darbus pristato klasės draugams ir  gimnazijos bendruomenei. </a:t>
            </a:r>
          </a:p>
          <a:p>
            <a:pPr marL="0" indent="0">
              <a:buNone/>
            </a:pPr>
            <a:r>
              <a:rPr lang="lt-LT" sz="2000" dirty="0">
                <a:solidFill>
                  <a:schemeClr val="bg1"/>
                </a:solidFill>
              </a:rPr>
              <a:t>Dalis darbų dalyvauja miesto ar respublikos konkursuose, kuriuose kalbama apie daiktų atnaujinimą, rūšiavimą, perdirbimą, ekologiją.</a:t>
            </a:r>
          </a:p>
          <a:p>
            <a:pPr marL="0" indent="0">
              <a:buNone/>
            </a:pPr>
            <a:r>
              <a:rPr lang="lt-LT" sz="2000" dirty="0">
                <a:solidFill>
                  <a:schemeClr val="bg1"/>
                </a:solidFill>
              </a:rPr>
              <a:t>Kviečiame pasidžiaugti darbais, kurie sukurti iš antrinių žaliavų. </a:t>
            </a:r>
          </a:p>
          <a:p>
            <a:pPr marL="0" indent="0">
              <a:buNone/>
            </a:pPr>
            <a:r>
              <a:rPr lang="lt-LT" sz="2000" dirty="0">
                <a:solidFill>
                  <a:schemeClr val="bg1"/>
                </a:solidFill>
              </a:rPr>
              <a:t>Mokinių dėka seni, nenaudojami daiktai atgyja, įgauna naują kvėpavimą ir vėl džiugina mus. </a:t>
            </a:r>
          </a:p>
        </p:txBody>
      </p:sp>
    </p:spTree>
    <p:extLst>
      <p:ext uri="{BB962C8B-B14F-4D97-AF65-F5344CB8AC3E}">
        <p14:creationId xmlns:p14="http://schemas.microsoft.com/office/powerpoint/2010/main" val="594342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2">
            <a:extLst>
              <a:ext uri="{FF2B5EF4-FFF2-40B4-BE49-F238E27FC236}">
                <a16:creationId xmlns:a16="http://schemas.microsoft.com/office/drawing/2014/main" id="{03A006C4-B71B-400A-A2BD-03CDC4347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188" y="1165225"/>
            <a:ext cx="3575050" cy="4524375"/>
          </a:xfrm>
          <a:prstGeom prst="rect">
            <a:avLst/>
          </a:prstGeom>
          <a:extLst>
            <a:ext uri="{909E8E84-426E-40DD-AFC4-6F175D3DCCD1}">
              <a14:hiddenFill xmlns:a14="http://schemas.microsoft.com/office/drawing/2010/main">
                <a:solidFill>
                  <a:srgbClr val="FFFFFF"/>
                </a:solidFill>
              </a14:hiddenFill>
            </a:ext>
          </a:extLst>
        </p:spPr>
      </p:pic>
      <p:pic>
        <p:nvPicPr>
          <p:cNvPr id="23554" name="Picture 2">
            <a:extLst>
              <a:ext uri="{FF2B5EF4-FFF2-40B4-BE49-F238E27FC236}">
                <a16:creationId xmlns:a16="http://schemas.microsoft.com/office/drawing/2014/main" id="{C324F553-CB24-4529-A3D4-BC2476026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800" y="1165225"/>
            <a:ext cx="3683000" cy="4524375"/>
          </a:xfrm>
          <a:prstGeom prst="rect">
            <a:avLst/>
          </a:prstGeom>
          <a:extLst>
            <a:ext uri="{909E8E84-426E-40DD-AFC4-6F175D3DCCD1}">
              <a14:hiddenFill xmlns:a14="http://schemas.microsoft.com/office/drawing/2010/main">
                <a:solidFill>
                  <a:srgbClr val="FFFFFF"/>
                </a:solidFill>
              </a14:hiddenFill>
            </a:ext>
          </a:extLst>
        </p:spPr>
      </p:pic>
      <p:sp>
        <p:nvSpPr>
          <p:cNvPr id="3" name="Pavadinimas 2">
            <a:extLst>
              <a:ext uri="{FF2B5EF4-FFF2-40B4-BE49-F238E27FC236}">
                <a16:creationId xmlns:a16="http://schemas.microsoft.com/office/drawing/2014/main" id="{52FB2F8E-2426-4548-B3F3-CF83DB900F8C}"/>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lt-LT" sz="2000" dirty="0">
                <a:solidFill>
                  <a:srgbClr val="FFFFFF"/>
                </a:solidFill>
              </a:rPr>
              <a:t>Džinsinė kuprinė.</a:t>
            </a:r>
            <a:br>
              <a:rPr lang="lt-LT" sz="2000" dirty="0">
                <a:solidFill>
                  <a:srgbClr val="FFFFFF"/>
                </a:solidFill>
              </a:rPr>
            </a:br>
            <a:r>
              <a:rPr lang="lt-LT" sz="2000" dirty="0">
                <a:solidFill>
                  <a:srgbClr val="FFFFFF"/>
                </a:solidFill>
              </a:rPr>
              <a:t>Audinio atraižos</a:t>
            </a:r>
            <a:br>
              <a:rPr lang="en-US" sz="2000" b="1" kern="1200" dirty="0">
                <a:solidFill>
                  <a:srgbClr val="FFFFFF"/>
                </a:solidFill>
                <a:latin typeface="+mj-lt"/>
                <a:ea typeface="+mj-ea"/>
                <a:cs typeface="+mj-cs"/>
              </a:rPr>
            </a:br>
            <a:br>
              <a:rPr lang="en-US" sz="2000" b="1" kern="1200" dirty="0">
                <a:solidFill>
                  <a:srgbClr val="FFFFFF"/>
                </a:solidFill>
                <a:latin typeface="+mj-lt"/>
                <a:ea typeface="+mj-ea"/>
                <a:cs typeface="+mj-cs"/>
              </a:rPr>
            </a:br>
            <a:r>
              <a:rPr lang="lt-LT" sz="2000" b="1" dirty="0" err="1">
                <a:solidFill>
                  <a:srgbClr val="FFFFFF"/>
                </a:solidFill>
              </a:rPr>
              <a:t>IIe</a:t>
            </a:r>
            <a:r>
              <a:rPr lang="en-US" sz="2000" kern="1200" dirty="0">
                <a:solidFill>
                  <a:srgbClr val="FFFFFF"/>
                </a:solidFill>
                <a:latin typeface="+mj-lt"/>
                <a:ea typeface="+mj-ea"/>
                <a:cs typeface="+mj-cs"/>
              </a:rPr>
              <a:t> </a:t>
            </a:r>
            <a:r>
              <a:rPr lang="en-US" sz="2000" kern="1200" dirty="0" err="1">
                <a:solidFill>
                  <a:srgbClr val="FFFFFF"/>
                </a:solidFill>
                <a:latin typeface="+mj-lt"/>
                <a:ea typeface="+mj-ea"/>
                <a:cs typeface="+mj-cs"/>
              </a:rPr>
              <a:t>klasė</a:t>
            </a:r>
            <a:br>
              <a:rPr lang="en-US" sz="2000" kern="1200" dirty="0">
                <a:solidFill>
                  <a:srgbClr val="FFFFFF"/>
                </a:solidFill>
                <a:latin typeface="+mj-lt"/>
                <a:ea typeface="+mj-ea"/>
                <a:cs typeface="+mj-cs"/>
              </a:rPr>
            </a:br>
            <a:endParaRPr lang="en-US" sz="2000" kern="1200" dirty="0">
              <a:solidFill>
                <a:srgbClr val="FFFFFF"/>
              </a:solidFill>
              <a:latin typeface="+mj-lt"/>
              <a:ea typeface="+mj-ea"/>
              <a:cs typeface="+mj-cs"/>
            </a:endParaRPr>
          </a:p>
        </p:txBody>
      </p:sp>
    </p:spTree>
    <p:extLst>
      <p:ext uri="{BB962C8B-B14F-4D97-AF65-F5344CB8AC3E}">
        <p14:creationId xmlns:p14="http://schemas.microsoft.com/office/powerpoint/2010/main" val="2933628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345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vadinimas 2">
            <a:extLst>
              <a:ext uri="{FF2B5EF4-FFF2-40B4-BE49-F238E27FC236}">
                <a16:creationId xmlns:a16="http://schemas.microsoft.com/office/drawing/2014/main" id="{52FB2F8E-2426-4548-B3F3-CF83DB900F8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dirty="0">
                <a:solidFill>
                  <a:srgbClr val="FFFFFF"/>
                </a:solidFill>
                <a:latin typeface="+mj-lt"/>
                <a:ea typeface="+mj-ea"/>
                <a:cs typeface="+mj-cs"/>
              </a:rPr>
              <a:t>R</a:t>
            </a:r>
            <a:r>
              <a:rPr lang="lt-LT" sz="2200" dirty="0">
                <a:solidFill>
                  <a:srgbClr val="FFFFFF"/>
                </a:solidFill>
              </a:rPr>
              <a:t>ūbų atnaujinimas.</a:t>
            </a:r>
            <a:br>
              <a:rPr lang="lt-LT" sz="2200" dirty="0">
                <a:solidFill>
                  <a:srgbClr val="FFFFFF"/>
                </a:solidFill>
              </a:rPr>
            </a:br>
            <a:r>
              <a:rPr lang="lt-LT" sz="2200" dirty="0">
                <a:solidFill>
                  <a:srgbClr val="FFFFFF"/>
                </a:solidFill>
              </a:rPr>
              <a:t>Balinimas</a:t>
            </a: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r>
              <a:rPr lang="en-US" sz="2200" b="1" kern="1200" dirty="0" err="1">
                <a:solidFill>
                  <a:srgbClr val="FFFFFF"/>
                </a:solidFill>
                <a:latin typeface="+mj-lt"/>
                <a:ea typeface="+mj-ea"/>
                <a:cs typeface="+mj-cs"/>
              </a:rPr>
              <a:t>IIe</a:t>
            </a:r>
            <a:r>
              <a:rPr lang="en-US" sz="2200" kern="1200" dirty="0">
                <a:solidFill>
                  <a:srgbClr val="FFFFFF"/>
                </a:solidFill>
                <a:latin typeface="+mj-lt"/>
                <a:ea typeface="+mj-ea"/>
                <a:cs typeface="+mj-cs"/>
              </a:rPr>
              <a:t> </a:t>
            </a:r>
            <a:r>
              <a:rPr lang="en-US" sz="2200" kern="1200" dirty="0" err="1">
                <a:solidFill>
                  <a:srgbClr val="FFFFFF"/>
                </a:solidFill>
                <a:latin typeface="+mj-lt"/>
                <a:ea typeface="+mj-ea"/>
                <a:cs typeface="+mj-cs"/>
              </a:rPr>
              <a:t>klasė</a:t>
            </a:r>
            <a:br>
              <a:rPr lang="en-US" sz="2200"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pic>
        <p:nvPicPr>
          <p:cNvPr id="18434" name="Picture 2">
            <a:extLst>
              <a:ext uri="{FF2B5EF4-FFF2-40B4-BE49-F238E27FC236}">
                <a16:creationId xmlns:a16="http://schemas.microsoft.com/office/drawing/2014/main" id="{EAAEDB70-992E-465E-B86C-7D2079A317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95535" y="1624013"/>
            <a:ext cx="2238743" cy="360997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a:extLst>
              <a:ext uri="{FF2B5EF4-FFF2-40B4-BE49-F238E27FC236}">
                <a16:creationId xmlns:a16="http://schemas.microsoft.com/office/drawing/2014/main" id="{F8FDBCBA-514E-42B6-A3C0-9E930DD94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735" y="1624013"/>
            <a:ext cx="2476500" cy="3609975"/>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a:extLst>
              <a:ext uri="{FF2B5EF4-FFF2-40B4-BE49-F238E27FC236}">
                <a16:creationId xmlns:a16="http://schemas.microsoft.com/office/drawing/2014/main" id="{CE47FC24-DAC8-404B-823A-1A0B2A5586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3862" y="1738313"/>
            <a:ext cx="2924175"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696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06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vadinimas 2">
            <a:extLst>
              <a:ext uri="{FF2B5EF4-FFF2-40B4-BE49-F238E27FC236}">
                <a16:creationId xmlns:a16="http://schemas.microsoft.com/office/drawing/2014/main" id="{52FB2F8E-2426-4548-B3F3-CF83DB900F8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lt-LT" sz="2000" dirty="0">
                <a:solidFill>
                  <a:srgbClr val="FFFFFF"/>
                </a:solidFill>
              </a:rPr>
              <a:t>Maišelis</a:t>
            </a:r>
            <a:r>
              <a:rPr lang="en-US" sz="2000" kern="1200" dirty="0">
                <a:solidFill>
                  <a:srgbClr val="FFFFFF"/>
                </a:solidFill>
                <a:latin typeface="+mj-lt"/>
                <a:ea typeface="+mj-ea"/>
                <a:cs typeface="+mj-cs"/>
              </a:rPr>
              <a:t>.</a:t>
            </a:r>
            <a:br>
              <a:rPr lang="en-US" sz="2000" kern="1200" dirty="0">
                <a:solidFill>
                  <a:srgbClr val="FFFFFF"/>
                </a:solidFill>
                <a:latin typeface="+mj-lt"/>
                <a:ea typeface="+mj-ea"/>
                <a:cs typeface="+mj-cs"/>
              </a:rPr>
            </a:br>
            <a:r>
              <a:rPr lang="en-US" sz="2000" kern="1200" dirty="0" err="1">
                <a:solidFill>
                  <a:srgbClr val="FFFFFF"/>
                </a:solidFill>
                <a:latin typeface="+mj-lt"/>
                <a:ea typeface="+mj-ea"/>
                <a:cs typeface="+mj-cs"/>
              </a:rPr>
              <a:t>Audinio</a:t>
            </a:r>
            <a:r>
              <a:rPr lang="en-US" sz="2000" kern="1200" dirty="0">
                <a:solidFill>
                  <a:srgbClr val="FFFFFF"/>
                </a:solidFill>
                <a:latin typeface="+mj-lt"/>
                <a:ea typeface="+mj-ea"/>
                <a:cs typeface="+mj-cs"/>
              </a:rPr>
              <a:t> </a:t>
            </a:r>
            <a:r>
              <a:rPr lang="en-US" sz="2000" kern="1200" dirty="0" err="1">
                <a:solidFill>
                  <a:srgbClr val="FFFFFF"/>
                </a:solidFill>
                <a:latin typeface="+mj-lt"/>
                <a:ea typeface="+mj-ea"/>
                <a:cs typeface="+mj-cs"/>
              </a:rPr>
              <a:t>atraižos</a:t>
            </a:r>
            <a:br>
              <a:rPr lang="en-US" sz="2000" b="1" kern="1200" dirty="0">
                <a:solidFill>
                  <a:srgbClr val="FFFFFF"/>
                </a:solidFill>
                <a:latin typeface="+mj-lt"/>
                <a:ea typeface="+mj-ea"/>
                <a:cs typeface="+mj-cs"/>
              </a:rPr>
            </a:br>
            <a:br>
              <a:rPr lang="en-US" sz="2000" b="1" kern="1200" dirty="0">
                <a:solidFill>
                  <a:srgbClr val="FFFFFF"/>
                </a:solidFill>
                <a:latin typeface="+mj-lt"/>
                <a:ea typeface="+mj-ea"/>
                <a:cs typeface="+mj-cs"/>
              </a:rPr>
            </a:br>
            <a:r>
              <a:rPr lang="en-US" sz="2000" b="1" kern="1200" dirty="0">
                <a:solidFill>
                  <a:srgbClr val="FFFFFF"/>
                </a:solidFill>
                <a:latin typeface="+mj-lt"/>
                <a:ea typeface="+mj-ea"/>
                <a:cs typeface="+mj-cs"/>
              </a:rPr>
              <a:t>II</a:t>
            </a:r>
            <a:r>
              <a:rPr lang="lt-LT" sz="2000" b="1" kern="1200" dirty="0">
                <a:solidFill>
                  <a:srgbClr val="FFFFFF"/>
                </a:solidFill>
                <a:latin typeface="+mj-lt"/>
                <a:ea typeface="+mj-ea"/>
                <a:cs typeface="+mj-cs"/>
              </a:rPr>
              <a:t>f</a:t>
            </a:r>
            <a:r>
              <a:rPr lang="en-US" sz="2000" kern="1200" dirty="0">
                <a:solidFill>
                  <a:srgbClr val="FFFFFF"/>
                </a:solidFill>
                <a:latin typeface="+mj-lt"/>
                <a:ea typeface="+mj-ea"/>
                <a:cs typeface="+mj-cs"/>
              </a:rPr>
              <a:t> </a:t>
            </a:r>
            <a:r>
              <a:rPr lang="en-US" sz="2000" kern="1200" dirty="0" err="1">
                <a:solidFill>
                  <a:srgbClr val="FFFFFF"/>
                </a:solidFill>
                <a:latin typeface="+mj-lt"/>
                <a:ea typeface="+mj-ea"/>
                <a:cs typeface="+mj-cs"/>
              </a:rPr>
              <a:t>klasė</a:t>
            </a:r>
            <a:br>
              <a:rPr lang="en-US" sz="2000" kern="1200" dirty="0">
                <a:solidFill>
                  <a:srgbClr val="FFFFFF"/>
                </a:solidFill>
                <a:latin typeface="+mj-lt"/>
                <a:ea typeface="+mj-ea"/>
                <a:cs typeface="+mj-cs"/>
              </a:rPr>
            </a:br>
            <a:endParaRPr lang="en-US" sz="2000" kern="1200" dirty="0">
              <a:solidFill>
                <a:srgbClr val="FFFFFF"/>
              </a:solidFill>
              <a:latin typeface="+mj-lt"/>
              <a:ea typeface="+mj-ea"/>
              <a:cs typeface="+mj-cs"/>
            </a:endParaRPr>
          </a:p>
        </p:txBody>
      </p:sp>
      <p:pic>
        <p:nvPicPr>
          <p:cNvPr id="7" name="Picture 4">
            <a:extLst>
              <a:ext uri="{FF2B5EF4-FFF2-40B4-BE49-F238E27FC236}">
                <a16:creationId xmlns:a16="http://schemas.microsoft.com/office/drawing/2014/main" id="{A797F602-7D05-4BB5-998D-4C0F0F98FA7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433086"/>
            <a:ext cx="4618892" cy="6158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076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63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vadinimas 2">
            <a:extLst>
              <a:ext uri="{FF2B5EF4-FFF2-40B4-BE49-F238E27FC236}">
                <a16:creationId xmlns:a16="http://schemas.microsoft.com/office/drawing/2014/main" id="{52FB2F8E-2426-4548-B3F3-CF83DB900F8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800" kern="1200" dirty="0" err="1">
                <a:solidFill>
                  <a:srgbClr val="FFFFFF"/>
                </a:solidFill>
                <a:latin typeface="+mj-lt"/>
                <a:ea typeface="+mj-ea"/>
                <a:cs typeface="+mj-cs"/>
              </a:rPr>
              <a:t>Rankinė</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a:t>
            </a:r>
            <a:r>
              <a:rPr lang="lt-LT" sz="1800" dirty="0">
                <a:solidFill>
                  <a:srgbClr val="FFFFFF"/>
                </a:solidFill>
              </a:rPr>
              <a:t>Ruda mozaika</a:t>
            </a:r>
            <a:r>
              <a:rPr lang="en-US" sz="1800" kern="1200" dirty="0">
                <a:solidFill>
                  <a:srgbClr val="FFFFFF"/>
                </a:solidFill>
                <a:latin typeface="+mj-lt"/>
                <a:ea typeface="+mj-ea"/>
                <a:cs typeface="+mj-cs"/>
              </a:rPr>
              <a:t>“.</a:t>
            </a:r>
            <a:br>
              <a:rPr lang="en-US" sz="1800" kern="1200" dirty="0">
                <a:solidFill>
                  <a:srgbClr val="FFFFFF"/>
                </a:solidFill>
                <a:latin typeface="+mj-lt"/>
                <a:ea typeface="+mj-ea"/>
                <a:cs typeface="+mj-cs"/>
              </a:rPr>
            </a:br>
            <a:r>
              <a:rPr lang="lt-LT" sz="1800" dirty="0">
                <a:solidFill>
                  <a:srgbClr val="FFFFFF"/>
                </a:solidFill>
              </a:rPr>
              <a:t>Audinio</a:t>
            </a:r>
            <a:r>
              <a:rPr lang="en-US" sz="1800" kern="1200" dirty="0">
                <a:solidFill>
                  <a:srgbClr val="FFFFFF"/>
                </a:solidFill>
                <a:latin typeface="+mj-lt"/>
                <a:ea typeface="+mj-ea"/>
                <a:cs typeface="+mj-cs"/>
              </a:rPr>
              <a:t> </a:t>
            </a:r>
            <a:r>
              <a:rPr lang="en-US" sz="1800" kern="1200" dirty="0" err="1">
                <a:solidFill>
                  <a:srgbClr val="FFFFFF"/>
                </a:solidFill>
                <a:latin typeface="+mj-lt"/>
                <a:ea typeface="+mj-ea"/>
                <a:cs typeface="+mj-cs"/>
              </a:rPr>
              <a:t>atraižos</a:t>
            </a:r>
            <a:br>
              <a:rPr lang="en-US" sz="1800" b="1" kern="1200" dirty="0">
                <a:solidFill>
                  <a:srgbClr val="FFFFFF"/>
                </a:solidFill>
                <a:latin typeface="+mj-lt"/>
                <a:ea typeface="+mj-ea"/>
                <a:cs typeface="+mj-cs"/>
              </a:rPr>
            </a:br>
            <a:br>
              <a:rPr lang="en-US" sz="1800" b="1" kern="1200" dirty="0">
                <a:solidFill>
                  <a:srgbClr val="FFFFFF"/>
                </a:solidFill>
                <a:latin typeface="+mj-lt"/>
                <a:ea typeface="+mj-ea"/>
                <a:cs typeface="+mj-cs"/>
              </a:rPr>
            </a:br>
            <a:r>
              <a:rPr lang="en-US" sz="1800" b="1" kern="1200" dirty="0">
                <a:solidFill>
                  <a:srgbClr val="FFFFFF"/>
                </a:solidFill>
                <a:latin typeface="+mj-lt"/>
                <a:ea typeface="+mj-ea"/>
                <a:cs typeface="+mj-cs"/>
              </a:rPr>
              <a:t>I</a:t>
            </a:r>
            <a:r>
              <a:rPr lang="lt-LT" sz="1800" b="1" dirty="0" err="1">
                <a:solidFill>
                  <a:srgbClr val="FFFFFF"/>
                </a:solidFill>
              </a:rPr>
              <a:t>If</a:t>
            </a:r>
            <a:r>
              <a:rPr lang="lt-LT" sz="1800" b="1" dirty="0">
                <a:solidFill>
                  <a:srgbClr val="FFFFFF"/>
                </a:solidFill>
              </a:rPr>
              <a:t> </a:t>
            </a:r>
            <a:r>
              <a:rPr lang="en-US" sz="1800" kern="1200" dirty="0" err="1">
                <a:solidFill>
                  <a:srgbClr val="FFFFFF"/>
                </a:solidFill>
                <a:latin typeface="+mj-lt"/>
                <a:ea typeface="+mj-ea"/>
                <a:cs typeface="+mj-cs"/>
              </a:rPr>
              <a:t>klasė</a:t>
            </a:r>
            <a:br>
              <a:rPr lang="en-US" sz="1800" kern="1200" dirty="0">
                <a:solidFill>
                  <a:srgbClr val="FFFFFF"/>
                </a:solidFill>
                <a:latin typeface="+mj-lt"/>
                <a:ea typeface="+mj-ea"/>
                <a:cs typeface="+mj-cs"/>
              </a:rPr>
            </a:br>
            <a:endParaRPr lang="en-US" sz="1800" kern="1200" dirty="0">
              <a:solidFill>
                <a:srgbClr val="FFFFFF"/>
              </a:solidFill>
              <a:latin typeface="+mj-lt"/>
              <a:ea typeface="+mj-ea"/>
              <a:cs typeface="+mj-cs"/>
            </a:endParaRPr>
          </a:p>
        </p:txBody>
      </p:sp>
      <p:pic>
        <p:nvPicPr>
          <p:cNvPr id="24578" name="Picture 2">
            <a:extLst>
              <a:ext uri="{FF2B5EF4-FFF2-40B4-BE49-F238E27FC236}">
                <a16:creationId xmlns:a16="http://schemas.microsoft.com/office/drawing/2014/main" id="{4834BC4D-461C-435B-B4DE-41755CEA6E1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53539" y="403558"/>
            <a:ext cx="4137536" cy="5489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333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C5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vadinimas 2">
            <a:extLst>
              <a:ext uri="{FF2B5EF4-FFF2-40B4-BE49-F238E27FC236}">
                <a16:creationId xmlns:a16="http://schemas.microsoft.com/office/drawing/2014/main" id="{52FB2F8E-2426-4548-B3F3-CF83DB900F8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br>
              <a:rPr lang="lt-LT" sz="2000" b="1" dirty="0">
                <a:solidFill>
                  <a:srgbClr val="FFFFFF"/>
                </a:solidFill>
              </a:rPr>
            </a:br>
            <a:br>
              <a:rPr lang="lt-LT" sz="2000" b="1" dirty="0">
                <a:solidFill>
                  <a:srgbClr val="FFFFFF"/>
                </a:solidFill>
              </a:rPr>
            </a:br>
            <a:r>
              <a:rPr lang="lt-LT" sz="2000" b="1" dirty="0">
                <a:solidFill>
                  <a:srgbClr val="FFFFFF"/>
                </a:solidFill>
              </a:rPr>
              <a:t>Dekoratyvinė vaza.</a:t>
            </a:r>
            <a:br>
              <a:rPr lang="en-US" sz="2200" kern="1200" dirty="0">
                <a:solidFill>
                  <a:srgbClr val="FFFFFF"/>
                </a:solidFill>
                <a:latin typeface="+mj-lt"/>
                <a:ea typeface="+mj-ea"/>
                <a:cs typeface="+mj-cs"/>
              </a:rPr>
            </a:br>
            <a:r>
              <a:rPr lang="lt-LT" sz="1800" dirty="0">
                <a:solidFill>
                  <a:srgbClr val="FFFFFF"/>
                </a:solidFill>
              </a:rPr>
              <a:t>Laikraštis</a:t>
            </a:r>
            <a:r>
              <a:rPr lang="en-US" sz="1800" kern="1200" dirty="0">
                <a:solidFill>
                  <a:srgbClr val="FFFFFF"/>
                </a:solidFill>
                <a:latin typeface="+mj-lt"/>
                <a:ea typeface="+mj-ea"/>
                <a:cs typeface="+mj-cs"/>
              </a:rPr>
              <a:t>.</a:t>
            </a:r>
            <a:r>
              <a:rPr lang="lt-LT" sz="1800" kern="1200" dirty="0">
                <a:solidFill>
                  <a:srgbClr val="FFFFFF"/>
                </a:solidFill>
                <a:latin typeface="+mj-lt"/>
                <a:ea typeface="+mj-ea"/>
                <a:cs typeface="+mj-cs"/>
              </a:rPr>
              <a:t> Žurnalai.</a:t>
            </a: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r>
              <a:rPr lang="en-US" sz="2200" b="1" kern="1200" dirty="0" err="1">
                <a:solidFill>
                  <a:srgbClr val="FFFFFF"/>
                </a:solidFill>
                <a:latin typeface="+mj-lt"/>
                <a:ea typeface="+mj-ea"/>
                <a:cs typeface="+mj-cs"/>
              </a:rPr>
              <a:t>IIf</a:t>
            </a:r>
            <a:r>
              <a:rPr lang="en-US" sz="2200" kern="1200" dirty="0">
                <a:solidFill>
                  <a:srgbClr val="FFFFFF"/>
                </a:solidFill>
                <a:latin typeface="+mj-lt"/>
                <a:ea typeface="+mj-ea"/>
                <a:cs typeface="+mj-cs"/>
              </a:rPr>
              <a:t> </a:t>
            </a:r>
            <a:r>
              <a:rPr lang="en-US" sz="2200" kern="1200" dirty="0" err="1">
                <a:solidFill>
                  <a:srgbClr val="FFFFFF"/>
                </a:solidFill>
                <a:latin typeface="+mj-lt"/>
                <a:ea typeface="+mj-ea"/>
                <a:cs typeface="+mj-cs"/>
              </a:rPr>
              <a:t>klasė</a:t>
            </a:r>
            <a:br>
              <a:rPr lang="en-US" sz="2200"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pic>
        <p:nvPicPr>
          <p:cNvPr id="25602" name="Picture 2">
            <a:extLst>
              <a:ext uri="{FF2B5EF4-FFF2-40B4-BE49-F238E27FC236}">
                <a16:creationId xmlns:a16="http://schemas.microsoft.com/office/drawing/2014/main" id="{BCD5F67C-A5D2-44EF-82C2-82B2DAFF0D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6907" y="961812"/>
            <a:ext cx="4451585" cy="493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039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47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vadinimas 2">
            <a:extLst>
              <a:ext uri="{FF2B5EF4-FFF2-40B4-BE49-F238E27FC236}">
                <a16:creationId xmlns:a16="http://schemas.microsoft.com/office/drawing/2014/main" id="{52FB2F8E-2426-4548-B3F3-CF83DB900F8C}"/>
              </a:ext>
            </a:extLst>
          </p:cNvPr>
          <p:cNvSpPr>
            <a:spLocks noGrp="1"/>
          </p:cNvSpPr>
          <p:nvPr>
            <p:ph type="title"/>
          </p:nvPr>
        </p:nvSpPr>
        <p:spPr>
          <a:xfrm>
            <a:off x="640080" y="1941922"/>
            <a:ext cx="3111788" cy="3101417"/>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dirty="0" err="1">
                <a:solidFill>
                  <a:srgbClr val="FFFFFF"/>
                </a:solidFill>
                <a:latin typeface="+mj-lt"/>
                <a:ea typeface="+mj-ea"/>
                <a:cs typeface="+mj-cs"/>
              </a:rPr>
              <a:t>Maišelis</a:t>
            </a:r>
            <a:br>
              <a:rPr lang="en-US" sz="2200" kern="1200" dirty="0">
                <a:solidFill>
                  <a:srgbClr val="FFFFFF"/>
                </a:solidFill>
                <a:latin typeface="+mj-lt"/>
                <a:ea typeface="+mj-ea"/>
                <a:cs typeface="+mj-cs"/>
              </a:rPr>
            </a:br>
            <a:r>
              <a:rPr lang="lt-LT" sz="2200" dirty="0">
                <a:solidFill>
                  <a:srgbClr val="FFFFFF"/>
                </a:solidFill>
              </a:rPr>
              <a:t>iš a</a:t>
            </a:r>
            <a:r>
              <a:rPr lang="en-US" sz="2200" kern="1200" dirty="0" err="1">
                <a:solidFill>
                  <a:srgbClr val="FFFFFF"/>
                </a:solidFill>
                <a:latin typeface="+mj-lt"/>
                <a:ea typeface="+mj-ea"/>
                <a:cs typeface="+mj-cs"/>
              </a:rPr>
              <a:t>udinio</a:t>
            </a:r>
            <a:r>
              <a:rPr lang="en-US" sz="2200" kern="1200" dirty="0">
                <a:solidFill>
                  <a:srgbClr val="FFFFFF"/>
                </a:solidFill>
                <a:latin typeface="+mj-lt"/>
                <a:ea typeface="+mj-ea"/>
                <a:cs typeface="+mj-cs"/>
              </a:rPr>
              <a:t> </a:t>
            </a:r>
            <a:r>
              <a:rPr lang="en-US" sz="2200" kern="1200" dirty="0" err="1">
                <a:solidFill>
                  <a:srgbClr val="FFFFFF"/>
                </a:solidFill>
                <a:latin typeface="+mj-lt"/>
                <a:ea typeface="+mj-ea"/>
                <a:cs typeface="+mj-cs"/>
              </a:rPr>
              <a:t>atraiž</a:t>
            </a:r>
            <a:r>
              <a:rPr lang="lt-LT" sz="2200" kern="1200" dirty="0">
                <a:solidFill>
                  <a:srgbClr val="FFFFFF"/>
                </a:solidFill>
                <a:latin typeface="+mj-lt"/>
                <a:ea typeface="+mj-ea"/>
                <a:cs typeface="+mj-cs"/>
              </a:rPr>
              <a:t>ų</a:t>
            </a: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r>
              <a:rPr lang="en-US" sz="2200" b="1" kern="1200" dirty="0" err="1">
                <a:solidFill>
                  <a:srgbClr val="FFFFFF"/>
                </a:solidFill>
                <a:latin typeface="+mj-lt"/>
                <a:ea typeface="+mj-ea"/>
                <a:cs typeface="+mj-cs"/>
              </a:rPr>
              <a:t>IIf</a:t>
            </a:r>
            <a:r>
              <a:rPr lang="en-US" sz="2200" kern="1200" dirty="0">
                <a:solidFill>
                  <a:srgbClr val="FFFFFF"/>
                </a:solidFill>
                <a:latin typeface="+mj-lt"/>
                <a:ea typeface="+mj-ea"/>
                <a:cs typeface="+mj-cs"/>
              </a:rPr>
              <a:t> </a:t>
            </a:r>
            <a:r>
              <a:rPr lang="en-US" sz="2200" kern="1200" dirty="0" err="1">
                <a:solidFill>
                  <a:srgbClr val="FFFFFF"/>
                </a:solidFill>
                <a:latin typeface="+mj-lt"/>
                <a:ea typeface="+mj-ea"/>
                <a:cs typeface="+mj-cs"/>
              </a:rPr>
              <a:t>klasė</a:t>
            </a:r>
            <a:br>
              <a:rPr lang="en-US" sz="2200"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pic>
        <p:nvPicPr>
          <p:cNvPr id="26626" name="Picture 2">
            <a:extLst>
              <a:ext uri="{FF2B5EF4-FFF2-40B4-BE49-F238E27FC236}">
                <a16:creationId xmlns:a16="http://schemas.microsoft.com/office/drawing/2014/main" id="{36FBD33C-A059-49C0-9F79-06B677FD14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88" t="16195" r="10933" b="-1"/>
          <a:stretch/>
        </p:blipFill>
        <p:spPr bwMode="auto">
          <a:xfrm>
            <a:off x="5640138" y="814826"/>
            <a:ext cx="4306277" cy="522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965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64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vadinimas 2">
            <a:extLst>
              <a:ext uri="{FF2B5EF4-FFF2-40B4-BE49-F238E27FC236}">
                <a16:creationId xmlns:a16="http://schemas.microsoft.com/office/drawing/2014/main" id="{52FB2F8E-2426-4548-B3F3-CF83DB900F8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lt-LT" sz="2000" kern="1200" dirty="0">
                <a:solidFill>
                  <a:srgbClr val="FFFFFF"/>
                </a:solidFill>
                <a:latin typeface="+mj-lt"/>
                <a:ea typeface="+mj-ea"/>
                <a:cs typeface="+mj-cs"/>
              </a:rPr>
              <a:t>Pagalvė</a:t>
            </a:r>
            <a:r>
              <a:rPr lang="en-US" sz="2000" kern="1200" dirty="0">
                <a:solidFill>
                  <a:srgbClr val="FFFFFF"/>
                </a:solidFill>
                <a:latin typeface="+mj-lt"/>
                <a:ea typeface="+mj-ea"/>
                <a:cs typeface="+mj-cs"/>
              </a:rPr>
              <a:t>.</a:t>
            </a:r>
            <a:br>
              <a:rPr lang="en-US" sz="2000" kern="1200" dirty="0">
                <a:solidFill>
                  <a:srgbClr val="FFFFFF"/>
                </a:solidFill>
                <a:latin typeface="+mj-lt"/>
                <a:ea typeface="+mj-ea"/>
                <a:cs typeface="+mj-cs"/>
              </a:rPr>
            </a:br>
            <a:r>
              <a:rPr lang="en-US" sz="2000" kern="1200" dirty="0" err="1">
                <a:solidFill>
                  <a:srgbClr val="FFFFFF"/>
                </a:solidFill>
                <a:latin typeface="+mj-lt"/>
                <a:ea typeface="+mj-ea"/>
                <a:cs typeface="+mj-cs"/>
              </a:rPr>
              <a:t>Audinio</a:t>
            </a:r>
            <a:r>
              <a:rPr lang="en-US" sz="2000" kern="1200" dirty="0">
                <a:solidFill>
                  <a:srgbClr val="FFFFFF"/>
                </a:solidFill>
                <a:latin typeface="+mj-lt"/>
                <a:ea typeface="+mj-ea"/>
                <a:cs typeface="+mj-cs"/>
              </a:rPr>
              <a:t> </a:t>
            </a:r>
            <a:r>
              <a:rPr lang="en-US" sz="2000" kern="1200" dirty="0" err="1">
                <a:solidFill>
                  <a:srgbClr val="FFFFFF"/>
                </a:solidFill>
                <a:latin typeface="+mj-lt"/>
                <a:ea typeface="+mj-ea"/>
                <a:cs typeface="+mj-cs"/>
              </a:rPr>
              <a:t>atraižos</a:t>
            </a:r>
            <a:r>
              <a:rPr lang="en-US" sz="2000" kern="1200" dirty="0">
                <a:solidFill>
                  <a:srgbClr val="FFFFFF"/>
                </a:solidFill>
                <a:latin typeface="+mj-lt"/>
                <a:ea typeface="+mj-ea"/>
                <a:cs typeface="+mj-cs"/>
              </a:rPr>
              <a:t>.</a:t>
            </a:r>
            <a:br>
              <a:rPr lang="en-US" sz="2000" b="1" kern="1200" dirty="0">
                <a:solidFill>
                  <a:srgbClr val="FFFFFF"/>
                </a:solidFill>
                <a:latin typeface="+mj-lt"/>
                <a:ea typeface="+mj-ea"/>
                <a:cs typeface="+mj-cs"/>
              </a:rPr>
            </a:br>
            <a:br>
              <a:rPr lang="en-US" sz="2000" b="1" kern="1200" dirty="0">
                <a:solidFill>
                  <a:srgbClr val="FFFFFF"/>
                </a:solidFill>
                <a:latin typeface="+mj-lt"/>
                <a:ea typeface="+mj-ea"/>
                <a:cs typeface="+mj-cs"/>
              </a:rPr>
            </a:br>
            <a:r>
              <a:rPr lang="en-US" sz="2000" b="1" kern="1200" dirty="0">
                <a:solidFill>
                  <a:srgbClr val="FFFFFF"/>
                </a:solidFill>
                <a:latin typeface="+mj-lt"/>
                <a:ea typeface="+mj-ea"/>
                <a:cs typeface="+mj-cs"/>
              </a:rPr>
              <a:t>II</a:t>
            </a:r>
            <a:r>
              <a:rPr lang="lt-LT" sz="2000" b="1" kern="1200" dirty="0">
                <a:solidFill>
                  <a:srgbClr val="FFFFFF"/>
                </a:solidFill>
                <a:latin typeface="+mj-lt"/>
                <a:ea typeface="+mj-ea"/>
                <a:cs typeface="+mj-cs"/>
              </a:rPr>
              <a:t>f</a:t>
            </a:r>
            <a:r>
              <a:rPr lang="en-US" sz="2000" kern="1200" dirty="0">
                <a:solidFill>
                  <a:srgbClr val="FFFFFF"/>
                </a:solidFill>
                <a:latin typeface="+mj-lt"/>
                <a:ea typeface="+mj-ea"/>
                <a:cs typeface="+mj-cs"/>
              </a:rPr>
              <a:t> </a:t>
            </a:r>
            <a:r>
              <a:rPr lang="en-US" sz="2000" kern="1200" dirty="0" err="1">
                <a:solidFill>
                  <a:srgbClr val="FFFFFF"/>
                </a:solidFill>
                <a:latin typeface="+mj-lt"/>
                <a:ea typeface="+mj-ea"/>
                <a:cs typeface="+mj-cs"/>
              </a:rPr>
              <a:t>klasė</a:t>
            </a:r>
            <a:br>
              <a:rPr lang="en-US" sz="2000" kern="1200" dirty="0">
                <a:solidFill>
                  <a:srgbClr val="FFFFFF"/>
                </a:solidFill>
                <a:latin typeface="+mj-lt"/>
                <a:ea typeface="+mj-ea"/>
                <a:cs typeface="+mj-cs"/>
              </a:rPr>
            </a:br>
            <a:endParaRPr lang="en-US" sz="2000" kern="1200" dirty="0">
              <a:solidFill>
                <a:srgbClr val="FFFFFF"/>
              </a:solidFill>
              <a:latin typeface="+mj-lt"/>
              <a:ea typeface="+mj-ea"/>
              <a:cs typeface="+mj-cs"/>
            </a:endParaRPr>
          </a:p>
        </p:txBody>
      </p:sp>
      <p:pic>
        <p:nvPicPr>
          <p:cNvPr id="22530" name="Picture 2">
            <a:extLst>
              <a:ext uri="{FF2B5EF4-FFF2-40B4-BE49-F238E27FC236}">
                <a16:creationId xmlns:a16="http://schemas.microsoft.com/office/drawing/2014/main" id="{0A87D44A-5DC9-4CC2-8E98-5A6BAF7809D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97756" y="961812"/>
            <a:ext cx="5069887" cy="493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789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45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avadinimas 1">
            <a:extLst>
              <a:ext uri="{FF2B5EF4-FFF2-40B4-BE49-F238E27FC236}">
                <a16:creationId xmlns:a16="http://schemas.microsoft.com/office/drawing/2014/main" id="{AC2E6D45-4F21-41F5-A1BA-E86FBCA4F230}"/>
              </a:ext>
            </a:extLst>
          </p:cNvPr>
          <p:cNvSpPr>
            <a:spLocks noGrp="1"/>
          </p:cNvSpPr>
          <p:nvPr>
            <p:ph type="title"/>
          </p:nvPr>
        </p:nvSpPr>
        <p:spPr>
          <a:xfrm>
            <a:off x="480646" y="1487272"/>
            <a:ext cx="3481754" cy="3623990"/>
          </a:xfrm>
          <a:prstGeom prst="ellipse">
            <a:avLst/>
          </a:prstGeom>
          <a:solidFill>
            <a:srgbClr val="262626"/>
          </a:solidFill>
          <a:ln w="174625" cmpd="thinThick">
            <a:solidFill>
              <a:srgbClr val="262626"/>
            </a:solidFill>
          </a:ln>
        </p:spPr>
        <p:txBody>
          <a:bodyPr>
            <a:normAutofit/>
          </a:bodyPr>
          <a:lstStyle/>
          <a:p>
            <a:pPr algn="ctr"/>
            <a:r>
              <a:rPr lang="lt-LT" sz="2600" dirty="0">
                <a:solidFill>
                  <a:srgbClr val="FFFFFF"/>
                </a:solidFill>
              </a:rPr>
              <a:t>Dekoracija „Smulkmenoms“ </a:t>
            </a:r>
            <a:br>
              <a:rPr lang="lt-LT" sz="2600" dirty="0">
                <a:solidFill>
                  <a:srgbClr val="FFFFFF"/>
                </a:solidFill>
              </a:rPr>
            </a:br>
            <a:br>
              <a:rPr lang="lt-LT" sz="2600" dirty="0">
                <a:solidFill>
                  <a:srgbClr val="FFFFFF"/>
                </a:solidFill>
              </a:rPr>
            </a:br>
            <a:r>
              <a:rPr lang="lt-LT" sz="2600" dirty="0" err="1">
                <a:solidFill>
                  <a:srgbClr val="FFFFFF"/>
                </a:solidFill>
              </a:rPr>
              <a:t>IIg</a:t>
            </a:r>
            <a:r>
              <a:rPr lang="lt-LT" sz="2600" dirty="0">
                <a:solidFill>
                  <a:srgbClr val="FFFFFF"/>
                </a:solidFill>
              </a:rPr>
              <a:t> klasė</a:t>
            </a:r>
          </a:p>
        </p:txBody>
      </p:sp>
      <p:pic>
        <p:nvPicPr>
          <p:cNvPr id="29698" name="Picture 2">
            <a:extLst>
              <a:ext uri="{FF2B5EF4-FFF2-40B4-BE49-F238E27FC236}">
                <a16:creationId xmlns:a16="http://schemas.microsoft.com/office/drawing/2014/main" id="{4BDA135F-B14C-40C1-9C86-B7CCBA2E7B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18065" y="672703"/>
            <a:ext cx="5586047" cy="5334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302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35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avadinimas 1">
            <a:extLst>
              <a:ext uri="{FF2B5EF4-FFF2-40B4-BE49-F238E27FC236}">
                <a16:creationId xmlns:a16="http://schemas.microsoft.com/office/drawing/2014/main" id="{99062D5C-A90A-4428-953B-706316ADD3C1}"/>
              </a:ext>
            </a:extLst>
          </p:cNvPr>
          <p:cNvSpPr>
            <a:spLocks noGrp="1"/>
          </p:cNvSpPr>
          <p:nvPr>
            <p:ph type="title"/>
          </p:nvPr>
        </p:nvSpPr>
        <p:spPr>
          <a:xfrm>
            <a:off x="641957" y="2057400"/>
            <a:ext cx="2743200" cy="2743200"/>
          </a:xfrm>
          <a:prstGeom prst="ellipse">
            <a:avLst/>
          </a:prstGeom>
          <a:solidFill>
            <a:srgbClr val="262626"/>
          </a:solidFill>
          <a:ln w="174625" cmpd="thinThick">
            <a:solidFill>
              <a:srgbClr val="262626"/>
            </a:solidFill>
          </a:ln>
        </p:spPr>
        <p:txBody>
          <a:bodyPr>
            <a:normAutofit/>
          </a:bodyPr>
          <a:lstStyle/>
          <a:p>
            <a:pPr algn="ctr"/>
            <a:r>
              <a:rPr lang="lt-LT" sz="2600" dirty="0">
                <a:solidFill>
                  <a:srgbClr val="FFFFFF"/>
                </a:solidFill>
              </a:rPr>
              <a:t>Rankinė</a:t>
            </a:r>
            <a:br>
              <a:rPr lang="lt-LT" sz="2600" dirty="0">
                <a:solidFill>
                  <a:srgbClr val="FFFFFF"/>
                </a:solidFill>
              </a:rPr>
            </a:br>
            <a:r>
              <a:rPr lang="lt-LT" sz="2600" dirty="0">
                <a:solidFill>
                  <a:srgbClr val="FFFFFF"/>
                </a:solidFill>
              </a:rPr>
              <a:t>„Šiluma“</a:t>
            </a:r>
            <a:br>
              <a:rPr lang="lt-LT" sz="2600" dirty="0">
                <a:solidFill>
                  <a:srgbClr val="FFFFFF"/>
                </a:solidFill>
              </a:rPr>
            </a:br>
            <a:br>
              <a:rPr lang="lt-LT" sz="2600" dirty="0">
                <a:solidFill>
                  <a:srgbClr val="FFFFFF"/>
                </a:solidFill>
              </a:rPr>
            </a:br>
            <a:r>
              <a:rPr lang="lt-LT" sz="2600" dirty="0" err="1">
                <a:solidFill>
                  <a:srgbClr val="FFFFFF"/>
                </a:solidFill>
              </a:rPr>
              <a:t>IIg</a:t>
            </a:r>
            <a:r>
              <a:rPr lang="lt-LT" sz="2600" dirty="0">
                <a:solidFill>
                  <a:srgbClr val="FFFFFF"/>
                </a:solidFill>
              </a:rPr>
              <a:t> klasė</a:t>
            </a:r>
          </a:p>
        </p:txBody>
      </p:sp>
      <p:pic>
        <p:nvPicPr>
          <p:cNvPr id="30722" name="Picture 2">
            <a:extLst>
              <a:ext uri="{FF2B5EF4-FFF2-40B4-BE49-F238E27FC236}">
                <a16:creationId xmlns:a16="http://schemas.microsoft.com/office/drawing/2014/main" id="{F1489698-024D-43B3-8F0B-A5EEC9E2B72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86907" y="809206"/>
            <a:ext cx="3827585" cy="4948437"/>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a:extLst>
              <a:ext uri="{FF2B5EF4-FFF2-40B4-BE49-F238E27FC236}">
                <a16:creationId xmlns:a16="http://schemas.microsoft.com/office/drawing/2014/main" id="{FF9D2FD5-65CD-4924-9B84-D95D92BCD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4492" y="809206"/>
            <a:ext cx="3644816" cy="4948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476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65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477F3159-571A-405A-B7DC-A7AE2A0D92A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lt-LT" sz="2600" dirty="0">
                <a:solidFill>
                  <a:srgbClr val="FFFFFF"/>
                </a:solidFill>
              </a:rPr>
              <a:t>Džinsų atnaujinimas</a:t>
            </a:r>
            <a:br>
              <a:rPr lang="lt-LT" sz="2600" dirty="0">
                <a:solidFill>
                  <a:srgbClr val="FFFFFF"/>
                </a:solidFill>
              </a:rPr>
            </a:br>
            <a:br>
              <a:rPr lang="lt-LT" sz="2600" dirty="0">
                <a:solidFill>
                  <a:srgbClr val="FFFFFF"/>
                </a:solidFill>
              </a:rPr>
            </a:br>
            <a:r>
              <a:rPr lang="lt-LT" sz="2600" dirty="0" err="1">
                <a:solidFill>
                  <a:srgbClr val="FFFFFF"/>
                </a:solidFill>
              </a:rPr>
              <a:t>IIg</a:t>
            </a:r>
            <a:r>
              <a:rPr lang="lt-LT" sz="2600" dirty="0">
                <a:solidFill>
                  <a:srgbClr val="FFFFFF"/>
                </a:solidFill>
              </a:rPr>
              <a:t> klasė</a:t>
            </a:r>
            <a:endParaRPr lang="en-US" sz="2600" kern="1200" dirty="0">
              <a:solidFill>
                <a:srgbClr val="FFFFFF"/>
              </a:solidFill>
              <a:latin typeface="+mj-lt"/>
              <a:ea typeface="+mj-ea"/>
              <a:cs typeface="+mj-cs"/>
            </a:endParaRPr>
          </a:p>
        </p:txBody>
      </p:sp>
      <p:pic>
        <p:nvPicPr>
          <p:cNvPr id="31746" name="Picture 2">
            <a:extLst>
              <a:ext uri="{FF2B5EF4-FFF2-40B4-BE49-F238E27FC236}">
                <a16:creationId xmlns:a16="http://schemas.microsoft.com/office/drawing/2014/main" id="{C98AEFD0-A369-409B-9B88-D330EBA428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739880" y="937846"/>
            <a:ext cx="3152041" cy="5275385"/>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a:extLst>
              <a:ext uri="{FF2B5EF4-FFF2-40B4-BE49-F238E27FC236}">
                <a16:creationId xmlns:a16="http://schemas.microsoft.com/office/drawing/2014/main" id="{DA7B58B0-333B-42CA-8C39-6EB00A283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278" y="937846"/>
            <a:ext cx="3981900" cy="5275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975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vadinimas 2">
            <a:extLst>
              <a:ext uri="{FF2B5EF4-FFF2-40B4-BE49-F238E27FC236}">
                <a16:creationId xmlns:a16="http://schemas.microsoft.com/office/drawing/2014/main" id="{52FB2F8E-2426-4548-B3F3-CF83DB900F8C}"/>
              </a:ext>
            </a:extLst>
          </p:cNvPr>
          <p:cNvSpPr>
            <a:spLocks noGrp="1"/>
          </p:cNvSpPr>
          <p:nvPr>
            <p:ph type="title"/>
          </p:nvPr>
        </p:nvSpPr>
        <p:spPr>
          <a:xfrm>
            <a:off x="586154" y="1840523"/>
            <a:ext cx="3001998" cy="294311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600" kern="1200" dirty="0" err="1">
                <a:solidFill>
                  <a:srgbClr val="FFFFFF"/>
                </a:solidFill>
                <a:latin typeface="+mj-lt"/>
                <a:ea typeface="+mj-ea"/>
                <a:cs typeface="+mj-cs"/>
              </a:rPr>
              <a:t>Raktinė</a:t>
            </a:r>
            <a:br>
              <a:rPr lang="lt-LT" sz="2600" kern="1200" dirty="0">
                <a:solidFill>
                  <a:srgbClr val="FFFFFF"/>
                </a:solidFill>
                <a:latin typeface="+mj-lt"/>
                <a:ea typeface="+mj-ea"/>
                <a:cs typeface="+mj-cs"/>
              </a:rPr>
            </a:br>
            <a:br>
              <a:rPr lang="lt-LT" sz="2600" kern="1200" dirty="0">
                <a:solidFill>
                  <a:srgbClr val="FFFFFF"/>
                </a:solidFill>
                <a:latin typeface="+mj-lt"/>
                <a:ea typeface="+mj-ea"/>
                <a:cs typeface="+mj-cs"/>
              </a:rPr>
            </a:br>
            <a:r>
              <a:rPr lang="en-US" sz="2700" b="1" kern="1200" dirty="0">
                <a:solidFill>
                  <a:srgbClr val="FFFFFF"/>
                </a:solidFill>
                <a:latin typeface="+mj-lt"/>
                <a:ea typeface="+mj-ea"/>
                <a:cs typeface="+mj-cs"/>
              </a:rPr>
              <a:t>„</a:t>
            </a:r>
            <a:r>
              <a:rPr lang="en-US" sz="2700" b="1" kern="1200" dirty="0" err="1">
                <a:solidFill>
                  <a:srgbClr val="FFFFFF"/>
                </a:solidFill>
                <a:latin typeface="+mj-lt"/>
                <a:ea typeface="+mj-ea"/>
                <a:cs typeface="+mj-cs"/>
              </a:rPr>
              <a:t>Jaukūs</a:t>
            </a:r>
            <a:r>
              <a:rPr lang="en-US" sz="2700" b="1" kern="1200" dirty="0">
                <a:solidFill>
                  <a:srgbClr val="FFFFFF"/>
                </a:solidFill>
                <a:latin typeface="+mj-lt"/>
                <a:ea typeface="+mj-ea"/>
                <a:cs typeface="+mj-cs"/>
              </a:rPr>
              <a:t> </a:t>
            </a:r>
            <a:r>
              <a:rPr lang="en-US" sz="2700" b="1" kern="1200" dirty="0" err="1">
                <a:solidFill>
                  <a:srgbClr val="FFFFFF"/>
                </a:solidFill>
                <a:latin typeface="+mj-lt"/>
                <a:ea typeface="+mj-ea"/>
                <a:cs typeface="+mj-cs"/>
              </a:rPr>
              <a:t>namai</a:t>
            </a:r>
            <a:r>
              <a:rPr lang="en-US" sz="2700" b="1" kern="1200" dirty="0">
                <a:solidFill>
                  <a:srgbClr val="FFFFFF"/>
                </a:solidFill>
                <a:latin typeface="+mj-lt"/>
                <a:ea typeface="+mj-ea"/>
                <a:cs typeface="+mj-cs"/>
              </a:rPr>
              <a:t>“</a:t>
            </a:r>
            <a:br>
              <a:rPr lang="lt-LT" sz="2000" b="1" kern="1200" dirty="0">
                <a:solidFill>
                  <a:srgbClr val="FFFFFF"/>
                </a:solidFill>
                <a:latin typeface="+mj-lt"/>
                <a:ea typeface="+mj-ea"/>
                <a:cs typeface="+mj-cs"/>
              </a:rPr>
            </a:br>
            <a:br>
              <a:rPr lang="lt-LT" sz="2000" b="1" kern="1200" dirty="0">
                <a:solidFill>
                  <a:srgbClr val="FFFFFF"/>
                </a:solidFill>
                <a:latin typeface="+mj-lt"/>
                <a:ea typeface="+mj-ea"/>
                <a:cs typeface="+mj-cs"/>
              </a:rPr>
            </a:br>
            <a:r>
              <a:rPr lang="lt-LT" sz="2600" kern="1200" dirty="0" err="1">
                <a:solidFill>
                  <a:srgbClr val="FFFFFF"/>
                </a:solidFill>
                <a:latin typeface="+mj-lt"/>
                <a:ea typeface="+mj-ea"/>
                <a:cs typeface="+mj-cs"/>
              </a:rPr>
              <a:t>IIa</a:t>
            </a:r>
            <a:r>
              <a:rPr lang="lt-LT" sz="2600" kern="1200" dirty="0">
                <a:solidFill>
                  <a:srgbClr val="FFFFFF"/>
                </a:solidFill>
                <a:latin typeface="+mj-lt"/>
                <a:ea typeface="+mj-ea"/>
                <a:cs typeface="+mj-cs"/>
              </a:rPr>
              <a:t> klasė</a:t>
            </a:r>
            <a:br>
              <a:rPr lang="en-US" sz="2600" kern="1200" dirty="0">
                <a:solidFill>
                  <a:srgbClr val="FFFFFF"/>
                </a:solidFill>
                <a:latin typeface="+mj-lt"/>
                <a:ea typeface="+mj-ea"/>
                <a:cs typeface="+mj-cs"/>
              </a:rPr>
            </a:br>
            <a:endParaRPr lang="en-US" sz="2600" kern="1200" dirty="0">
              <a:solidFill>
                <a:srgbClr val="FFFFFF"/>
              </a:solidFill>
              <a:latin typeface="+mj-lt"/>
              <a:ea typeface="+mj-ea"/>
              <a:cs typeface="+mj-cs"/>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5167206" y="139981"/>
            <a:ext cx="4930987" cy="6574649"/>
          </a:xfrm>
          <a:prstGeom prst="rect">
            <a:avLst/>
          </a:prstGeom>
          <a:solidFill>
            <a:srgbClr val="FFFFFF">
              <a:shade val="85000"/>
            </a:srgbClr>
          </a:solidFill>
        </p:spPr>
      </p:pic>
    </p:spTree>
    <p:extLst>
      <p:ext uri="{BB962C8B-B14F-4D97-AF65-F5344CB8AC3E}">
        <p14:creationId xmlns:p14="http://schemas.microsoft.com/office/powerpoint/2010/main" val="2833393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56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477F3159-571A-405A-B7DC-A7AE2A0D92A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err="1">
                <a:solidFill>
                  <a:srgbClr val="FFFFFF"/>
                </a:solidFill>
                <a:latin typeface="+mj-lt"/>
                <a:ea typeface="+mj-ea"/>
                <a:cs typeface="+mj-cs"/>
              </a:rPr>
              <a:t>Džins</a:t>
            </a:r>
            <a:r>
              <a:rPr lang="lt-LT" sz="2600" kern="1200" dirty="0" err="1">
                <a:solidFill>
                  <a:srgbClr val="FFFFFF"/>
                </a:solidFill>
                <a:latin typeface="+mj-lt"/>
                <a:ea typeface="+mj-ea"/>
                <a:cs typeface="+mj-cs"/>
              </a:rPr>
              <a:t>inio</a:t>
            </a:r>
            <a:r>
              <a:rPr lang="lt-LT" sz="2600" kern="1200" dirty="0">
                <a:solidFill>
                  <a:srgbClr val="FFFFFF"/>
                </a:solidFill>
                <a:latin typeface="+mj-lt"/>
                <a:ea typeface="+mj-ea"/>
                <a:cs typeface="+mj-cs"/>
              </a:rPr>
              <a:t> švarko</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atnaujinimas</a:t>
            </a:r>
            <a:br>
              <a:rPr lang="en-US" sz="2600" kern="1200" dirty="0">
                <a:solidFill>
                  <a:srgbClr val="FFFFFF"/>
                </a:solidFill>
                <a:latin typeface="+mj-lt"/>
                <a:ea typeface="+mj-ea"/>
                <a:cs typeface="+mj-cs"/>
              </a:rPr>
            </a:br>
            <a:br>
              <a:rPr lang="en-US" sz="2600" kern="1200" dirty="0">
                <a:solidFill>
                  <a:srgbClr val="FFFFFF"/>
                </a:solidFill>
                <a:latin typeface="+mj-lt"/>
                <a:ea typeface="+mj-ea"/>
                <a:cs typeface="+mj-cs"/>
              </a:rPr>
            </a:br>
            <a:r>
              <a:rPr lang="en-US" sz="2600" kern="1200" dirty="0" err="1">
                <a:solidFill>
                  <a:srgbClr val="FFFFFF"/>
                </a:solidFill>
                <a:latin typeface="+mj-lt"/>
                <a:ea typeface="+mj-ea"/>
                <a:cs typeface="+mj-cs"/>
              </a:rPr>
              <a:t>IIg</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klasė</a:t>
            </a:r>
            <a:endParaRPr lang="en-US" sz="2600" kern="1200" dirty="0">
              <a:solidFill>
                <a:srgbClr val="FFFFFF"/>
              </a:solidFill>
              <a:latin typeface="+mj-lt"/>
              <a:ea typeface="+mj-ea"/>
              <a:cs typeface="+mj-cs"/>
            </a:endParaRPr>
          </a:p>
        </p:txBody>
      </p:sp>
      <p:pic>
        <p:nvPicPr>
          <p:cNvPr id="8" name="Picture 2">
            <a:extLst>
              <a:ext uri="{FF2B5EF4-FFF2-40B4-BE49-F238E27FC236}">
                <a16:creationId xmlns:a16="http://schemas.microsoft.com/office/drawing/2014/main" id="{9C2B7FB2-A668-4086-9708-35352F7C13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287108" y="299851"/>
            <a:ext cx="4501661" cy="600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312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77F3159-571A-405A-B7DC-A7AE2A0D92A3}"/>
              </a:ext>
            </a:extLst>
          </p:cNvPr>
          <p:cNvSpPr>
            <a:spLocks noGrp="1"/>
          </p:cNvSpPr>
          <p:nvPr>
            <p:ph type="title"/>
          </p:nvPr>
        </p:nvSpPr>
        <p:spPr>
          <a:xfrm>
            <a:off x="3091992" y="886120"/>
            <a:ext cx="5467546" cy="5288437"/>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lt-LT" sz="2600" kern="1200" dirty="0">
                <a:solidFill>
                  <a:srgbClr val="FFFFFF"/>
                </a:solidFill>
                <a:latin typeface="+mj-lt"/>
                <a:ea typeface="+mj-ea"/>
                <a:cs typeface="+mj-cs"/>
              </a:rPr>
              <a:t>Darbus kūrė:</a:t>
            </a:r>
            <a:br>
              <a:rPr lang="lt-LT" sz="2600" kern="1200" dirty="0">
                <a:solidFill>
                  <a:srgbClr val="FFFFFF"/>
                </a:solidFill>
                <a:latin typeface="+mj-lt"/>
                <a:ea typeface="+mj-ea"/>
                <a:cs typeface="+mj-cs"/>
              </a:rPr>
            </a:br>
            <a:r>
              <a:rPr lang="en-US" sz="2600" kern="1200" dirty="0">
                <a:solidFill>
                  <a:srgbClr val="FFFFFF"/>
                </a:solidFill>
                <a:latin typeface="+mj-lt"/>
                <a:ea typeface="+mj-ea"/>
                <a:cs typeface="+mj-cs"/>
              </a:rPr>
              <a:t>I</a:t>
            </a:r>
            <a:r>
              <a:rPr lang="lt-LT" sz="2600" kern="1200" dirty="0" err="1">
                <a:solidFill>
                  <a:srgbClr val="FFFFFF"/>
                </a:solidFill>
                <a:latin typeface="+mj-lt"/>
                <a:ea typeface="+mj-ea"/>
                <a:cs typeface="+mj-cs"/>
              </a:rPr>
              <a:t>Ia</a:t>
            </a:r>
            <a:r>
              <a:rPr lang="lt-LT" sz="2600" kern="1200" dirty="0">
                <a:solidFill>
                  <a:srgbClr val="FFFFFF"/>
                </a:solidFill>
                <a:latin typeface="+mj-lt"/>
                <a:ea typeface="+mj-ea"/>
                <a:cs typeface="+mj-cs"/>
              </a:rPr>
              <a:t>, b, c, d, e, f, g</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klasė</a:t>
            </a:r>
            <a:r>
              <a:rPr lang="lt-LT" sz="2600" kern="1200" dirty="0">
                <a:solidFill>
                  <a:srgbClr val="FFFFFF"/>
                </a:solidFill>
                <a:latin typeface="+mj-lt"/>
                <a:ea typeface="+mj-ea"/>
                <a:cs typeface="+mj-cs"/>
              </a:rPr>
              <a:t>s</a:t>
            </a:r>
            <a:br>
              <a:rPr lang="lt-LT" sz="2600" kern="1200" dirty="0">
                <a:solidFill>
                  <a:srgbClr val="FFFFFF"/>
                </a:solidFill>
                <a:latin typeface="+mj-lt"/>
                <a:ea typeface="+mj-ea"/>
                <a:cs typeface="+mj-cs"/>
              </a:rPr>
            </a:br>
            <a:r>
              <a:rPr lang="lt-LT" sz="2600" kern="1200" dirty="0">
                <a:solidFill>
                  <a:srgbClr val="FFFFFF"/>
                </a:solidFill>
                <a:latin typeface="+mn-lt"/>
                <a:ea typeface="+mj-ea"/>
                <a:cs typeface="+mj-cs"/>
              </a:rPr>
              <a:t>tekstilės grupė</a:t>
            </a:r>
            <a:br>
              <a:rPr lang="lt-LT" sz="2600" kern="1200" dirty="0">
                <a:solidFill>
                  <a:srgbClr val="FFFFFF"/>
                </a:solidFill>
                <a:latin typeface="+mj-lt"/>
                <a:ea typeface="+mj-ea"/>
                <a:cs typeface="+mj-cs"/>
              </a:rPr>
            </a:br>
            <a:r>
              <a:rPr lang="en-US" sz="2600" kern="1200" dirty="0">
                <a:solidFill>
                  <a:srgbClr val="FFFFFF"/>
                </a:solidFill>
                <a:latin typeface="+mj-lt"/>
                <a:ea typeface="+mj-ea"/>
                <a:cs typeface="+mj-cs"/>
              </a:rPr>
              <a:t> </a:t>
            </a:r>
            <a:br>
              <a:rPr lang="lt-LT" sz="2600" kern="1200" dirty="0">
                <a:solidFill>
                  <a:srgbClr val="FFFFFF"/>
                </a:solidFill>
                <a:latin typeface="+mj-lt"/>
                <a:ea typeface="+mj-ea"/>
                <a:cs typeface="+mj-cs"/>
              </a:rPr>
            </a:br>
            <a:r>
              <a:rPr lang="lt-LT" sz="1600" kern="1200" dirty="0">
                <a:solidFill>
                  <a:srgbClr val="FFFFFF"/>
                </a:solidFill>
                <a:latin typeface="+mj-lt"/>
                <a:ea typeface="+mj-ea"/>
                <a:cs typeface="+mj-cs"/>
              </a:rPr>
              <a:t>technologijų mokytoja Vaida Gailiūnienė</a:t>
            </a:r>
            <a:br>
              <a:rPr lang="lt-LT" sz="2600" kern="1200" dirty="0">
                <a:solidFill>
                  <a:srgbClr val="FFFFFF"/>
                </a:solidFill>
                <a:latin typeface="+mj-lt"/>
                <a:ea typeface="+mj-ea"/>
                <a:cs typeface="+mj-cs"/>
              </a:rPr>
            </a:br>
            <a:endParaRPr lang="en-US" sz="2600" kern="1200" dirty="0">
              <a:solidFill>
                <a:srgbClr val="FFFFFF"/>
              </a:solidFill>
              <a:latin typeface="+mj-lt"/>
              <a:ea typeface="+mj-ea"/>
              <a:cs typeface="+mj-cs"/>
            </a:endParaRPr>
          </a:p>
        </p:txBody>
      </p:sp>
    </p:spTree>
    <p:extLst>
      <p:ext uri="{BB962C8B-B14F-4D97-AF65-F5344CB8AC3E}">
        <p14:creationId xmlns:p14="http://schemas.microsoft.com/office/powerpoint/2010/main" val="3453149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D6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vadinimas 2">
            <a:extLst>
              <a:ext uri="{FF2B5EF4-FFF2-40B4-BE49-F238E27FC236}">
                <a16:creationId xmlns:a16="http://schemas.microsoft.com/office/drawing/2014/main" id="{52FB2F8E-2426-4548-B3F3-CF83DB900F8C}"/>
              </a:ext>
            </a:extLst>
          </p:cNvPr>
          <p:cNvSpPr>
            <a:spLocks noGrp="1"/>
          </p:cNvSpPr>
          <p:nvPr>
            <p:ph type="title"/>
          </p:nvPr>
        </p:nvSpPr>
        <p:spPr>
          <a:xfrm>
            <a:off x="640080" y="1770185"/>
            <a:ext cx="3521612" cy="3505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lt-LT" sz="2200" kern="1200" dirty="0">
                <a:solidFill>
                  <a:srgbClr val="FFFFFF"/>
                </a:solidFill>
                <a:latin typeface="+mj-lt"/>
                <a:ea typeface="+mj-ea"/>
                <a:cs typeface="+mj-cs"/>
              </a:rPr>
              <a:t>Rankinė iš audinio atraižų</a:t>
            </a: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r>
              <a:rPr lang="en-US" sz="2200" kern="1200" dirty="0">
                <a:solidFill>
                  <a:srgbClr val="FFFFFF"/>
                </a:solidFill>
                <a:latin typeface="+mj-lt"/>
                <a:ea typeface="+mj-ea"/>
                <a:cs typeface="+mj-cs"/>
              </a:rPr>
              <a:t>I</a:t>
            </a:r>
            <a:r>
              <a:rPr lang="lt-LT" sz="2200" kern="1200" dirty="0">
                <a:solidFill>
                  <a:srgbClr val="FFFFFF"/>
                </a:solidFill>
                <a:latin typeface="+mj-lt"/>
                <a:ea typeface="+mj-ea"/>
                <a:cs typeface="+mj-cs"/>
              </a:rPr>
              <a:t>I</a:t>
            </a:r>
            <a:r>
              <a:rPr lang="en-US" sz="2200" kern="1200" dirty="0">
                <a:solidFill>
                  <a:srgbClr val="FFFFFF"/>
                </a:solidFill>
                <a:latin typeface="+mj-lt"/>
                <a:ea typeface="+mj-ea"/>
                <a:cs typeface="+mj-cs"/>
              </a:rPr>
              <a:t>a </a:t>
            </a:r>
            <a:r>
              <a:rPr lang="en-US" sz="2200" kern="1200" dirty="0" err="1">
                <a:solidFill>
                  <a:srgbClr val="FFFFFF"/>
                </a:solidFill>
                <a:latin typeface="+mj-lt"/>
                <a:ea typeface="+mj-ea"/>
                <a:cs typeface="+mj-cs"/>
              </a:rPr>
              <a:t>klasė</a:t>
            </a:r>
            <a:br>
              <a:rPr lang="en-US" sz="2200"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pic>
        <p:nvPicPr>
          <p:cNvPr id="2050" name="Picture 2">
            <a:extLst>
              <a:ext uri="{FF2B5EF4-FFF2-40B4-BE49-F238E27FC236}">
                <a16:creationId xmlns:a16="http://schemas.microsoft.com/office/drawing/2014/main" id="{95575788-E807-474D-ADF0-A542C6A029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783578" y="320950"/>
            <a:ext cx="4661683" cy="621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385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vadinimas 2">
            <a:extLst>
              <a:ext uri="{FF2B5EF4-FFF2-40B4-BE49-F238E27FC236}">
                <a16:creationId xmlns:a16="http://schemas.microsoft.com/office/drawing/2014/main" id="{52FB2F8E-2426-4548-B3F3-CF83DB900F8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lt-LT" sz="2600" b="1" dirty="0">
                <a:solidFill>
                  <a:srgbClr val="FFFFFF"/>
                </a:solidFill>
              </a:rPr>
              <a:t>Žaisliukai iš audinio atraižų</a:t>
            </a:r>
            <a:br>
              <a:rPr lang="lt-LT" sz="2600" b="1" dirty="0">
                <a:solidFill>
                  <a:srgbClr val="FFFFFF"/>
                </a:solidFill>
              </a:rPr>
            </a:br>
            <a:br>
              <a:rPr lang="en-US" sz="2600" b="1" kern="1200" dirty="0">
                <a:solidFill>
                  <a:srgbClr val="FFFFFF"/>
                </a:solidFill>
                <a:latin typeface="+mj-lt"/>
                <a:ea typeface="+mj-ea"/>
                <a:cs typeface="+mj-cs"/>
              </a:rPr>
            </a:br>
            <a:r>
              <a:rPr lang="en-US" sz="2600" kern="1200" dirty="0">
                <a:solidFill>
                  <a:srgbClr val="FFFFFF"/>
                </a:solidFill>
                <a:latin typeface="+mj-lt"/>
                <a:ea typeface="+mj-ea"/>
                <a:cs typeface="+mj-cs"/>
              </a:rPr>
              <a:t>I</a:t>
            </a:r>
            <a:r>
              <a:rPr lang="lt-LT" sz="2600" kern="1200" dirty="0">
                <a:solidFill>
                  <a:srgbClr val="FFFFFF"/>
                </a:solidFill>
                <a:latin typeface="+mj-lt"/>
                <a:ea typeface="+mj-ea"/>
                <a:cs typeface="+mj-cs"/>
              </a:rPr>
              <a:t>I</a:t>
            </a:r>
            <a:r>
              <a:rPr lang="en-US" sz="2600" kern="1200" dirty="0">
                <a:solidFill>
                  <a:srgbClr val="FFFFFF"/>
                </a:solidFill>
                <a:latin typeface="+mj-lt"/>
                <a:ea typeface="+mj-ea"/>
                <a:cs typeface="+mj-cs"/>
              </a:rPr>
              <a:t>a </a:t>
            </a:r>
            <a:r>
              <a:rPr lang="en-US" sz="2600" kern="1200" dirty="0" err="1">
                <a:solidFill>
                  <a:srgbClr val="FFFFFF"/>
                </a:solidFill>
                <a:latin typeface="+mj-lt"/>
                <a:ea typeface="+mj-ea"/>
                <a:cs typeface="+mj-cs"/>
              </a:rPr>
              <a:t>klasė</a:t>
            </a:r>
            <a:br>
              <a:rPr lang="en-US" sz="2600" kern="1200" dirty="0">
                <a:solidFill>
                  <a:srgbClr val="FFFFFF"/>
                </a:solidFill>
                <a:latin typeface="+mj-lt"/>
                <a:ea typeface="+mj-ea"/>
                <a:cs typeface="+mj-cs"/>
              </a:rPr>
            </a:br>
            <a:endParaRPr lang="en-US" sz="2600" kern="1200" dirty="0">
              <a:solidFill>
                <a:srgbClr val="FFFFFF"/>
              </a:solidFill>
              <a:latin typeface="+mj-lt"/>
              <a:ea typeface="+mj-ea"/>
              <a:cs typeface="+mj-cs"/>
            </a:endParaRPr>
          </a:p>
        </p:txBody>
      </p:sp>
      <p:pic>
        <p:nvPicPr>
          <p:cNvPr id="1028" name="Picture 4">
            <a:extLst>
              <a:ext uri="{FF2B5EF4-FFF2-40B4-BE49-F238E27FC236}">
                <a16:creationId xmlns:a16="http://schemas.microsoft.com/office/drawing/2014/main" id="{FD84B11C-A6F9-4ECF-8015-FBFED6667C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1212" y="928438"/>
            <a:ext cx="3645571" cy="48535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EF18F05-4462-49AC-BF45-2FED5D7FF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343" y="906607"/>
            <a:ext cx="3645571" cy="487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159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D6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vadinimas 2">
            <a:extLst>
              <a:ext uri="{FF2B5EF4-FFF2-40B4-BE49-F238E27FC236}">
                <a16:creationId xmlns:a16="http://schemas.microsoft.com/office/drawing/2014/main" id="{52FB2F8E-2426-4548-B3F3-CF83DB900F8C}"/>
              </a:ext>
            </a:extLst>
          </p:cNvPr>
          <p:cNvSpPr>
            <a:spLocks noGrp="1"/>
          </p:cNvSpPr>
          <p:nvPr>
            <p:ph type="title"/>
          </p:nvPr>
        </p:nvSpPr>
        <p:spPr>
          <a:xfrm>
            <a:off x="665182" y="1555148"/>
            <a:ext cx="3920345" cy="3747703"/>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lt-LT" sz="2000" b="1" dirty="0">
                <a:solidFill>
                  <a:schemeClr val="bg1"/>
                </a:solidFill>
              </a:rPr>
              <a:t>Džemperio atnaujinimas. Balinimas ir siuvinėjimas</a:t>
            </a:r>
            <a:br>
              <a:rPr lang="en-US" sz="2000" b="1" kern="1200" dirty="0">
                <a:solidFill>
                  <a:schemeClr val="bg1"/>
                </a:solidFill>
                <a:latin typeface="+mj-lt"/>
                <a:ea typeface="+mj-ea"/>
                <a:cs typeface="+mj-cs"/>
              </a:rPr>
            </a:br>
            <a:br>
              <a:rPr lang="en-US" sz="2000" b="1" kern="1200" dirty="0">
                <a:solidFill>
                  <a:schemeClr val="bg1"/>
                </a:solidFill>
                <a:latin typeface="+mj-lt"/>
                <a:ea typeface="+mj-ea"/>
                <a:cs typeface="+mj-cs"/>
              </a:rPr>
            </a:br>
            <a:r>
              <a:rPr lang="en-US" sz="2000" kern="1200" dirty="0">
                <a:solidFill>
                  <a:schemeClr val="bg1"/>
                </a:solidFill>
                <a:latin typeface="+mj-lt"/>
                <a:ea typeface="+mj-ea"/>
                <a:cs typeface="+mj-cs"/>
              </a:rPr>
              <a:t>I</a:t>
            </a:r>
            <a:r>
              <a:rPr lang="lt-LT" sz="2000" kern="1200" dirty="0">
                <a:solidFill>
                  <a:schemeClr val="bg1"/>
                </a:solidFill>
                <a:latin typeface="+mj-lt"/>
                <a:ea typeface="+mj-ea"/>
                <a:cs typeface="+mj-cs"/>
              </a:rPr>
              <a:t>I</a:t>
            </a:r>
            <a:r>
              <a:rPr lang="en-US" sz="2000" kern="1200" dirty="0">
                <a:solidFill>
                  <a:schemeClr val="bg1"/>
                </a:solidFill>
                <a:latin typeface="+mj-lt"/>
                <a:ea typeface="+mj-ea"/>
                <a:cs typeface="+mj-cs"/>
              </a:rPr>
              <a:t>a </a:t>
            </a:r>
            <a:r>
              <a:rPr lang="en-US" sz="2000" kern="1200" dirty="0" err="1">
                <a:solidFill>
                  <a:schemeClr val="bg1"/>
                </a:solidFill>
                <a:latin typeface="+mj-lt"/>
                <a:ea typeface="+mj-ea"/>
                <a:cs typeface="+mj-cs"/>
              </a:rPr>
              <a:t>klasė</a:t>
            </a:r>
            <a:br>
              <a:rPr lang="en-US" sz="2200"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pic>
        <p:nvPicPr>
          <p:cNvPr id="7" name="Picture 4">
            <a:extLst>
              <a:ext uri="{FF2B5EF4-FFF2-40B4-BE49-F238E27FC236}">
                <a16:creationId xmlns:a16="http://schemas.microsoft.com/office/drawing/2014/main" id="{60192156-7585-4BD4-A20E-51B75CB189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93397" y="578738"/>
            <a:ext cx="4212362" cy="56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80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D6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vadinimas 2">
            <a:extLst>
              <a:ext uri="{FF2B5EF4-FFF2-40B4-BE49-F238E27FC236}">
                <a16:creationId xmlns:a16="http://schemas.microsoft.com/office/drawing/2014/main" id="{52FB2F8E-2426-4548-B3F3-CF83DB900F8C}"/>
              </a:ext>
            </a:extLst>
          </p:cNvPr>
          <p:cNvSpPr>
            <a:spLocks noGrp="1"/>
          </p:cNvSpPr>
          <p:nvPr>
            <p:ph type="title"/>
          </p:nvPr>
        </p:nvSpPr>
        <p:spPr>
          <a:xfrm>
            <a:off x="300942" y="2074363"/>
            <a:ext cx="3091492" cy="306479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lt-LT" sz="2200" b="1" dirty="0">
                <a:solidFill>
                  <a:srgbClr val="FFFFFF"/>
                </a:solidFill>
              </a:rPr>
              <a:t>Gaublys iš baldinių plokštelių</a:t>
            </a:r>
            <a:br>
              <a:rPr lang="lt-LT" sz="2200" b="1" dirty="0">
                <a:solidFill>
                  <a:srgbClr val="FFFFFF"/>
                </a:solidFill>
              </a:rPr>
            </a:br>
            <a:r>
              <a:rPr lang="lt-LT" sz="2200" b="1" dirty="0">
                <a:solidFill>
                  <a:srgbClr val="FFFFFF"/>
                </a:solidFill>
              </a:rPr>
              <a:t>pavyzdžių</a:t>
            </a: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r>
              <a:rPr lang="en-US" sz="2200" kern="1200" dirty="0">
                <a:solidFill>
                  <a:srgbClr val="FFFFFF"/>
                </a:solidFill>
                <a:latin typeface="+mj-lt"/>
                <a:ea typeface="+mj-ea"/>
                <a:cs typeface="+mj-cs"/>
              </a:rPr>
              <a:t>I</a:t>
            </a:r>
            <a:r>
              <a:rPr lang="lt-LT" sz="2200" kern="1200" dirty="0">
                <a:solidFill>
                  <a:srgbClr val="FFFFFF"/>
                </a:solidFill>
                <a:latin typeface="+mj-lt"/>
                <a:ea typeface="+mj-ea"/>
                <a:cs typeface="+mj-cs"/>
              </a:rPr>
              <a:t>I</a:t>
            </a:r>
            <a:r>
              <a:rPr lang="en-US" sz="2200" kern="1200" dirty="0">
                <a:solidFill>
                  <a:srgbClr val="FFFFFF"/>
                </a:solidFill>
                <a:latin typeface="+mj-lt"/>
                <a:ea typeface="+mj-ea"/>
                <a:cs typeface="+mj-cs"/>
              </a:rPr>
              <a:t>a </a:t>
            </a:r>
            <a:r>
              <a:rPr lang="en-US" sz="2200" kern="1200" dirty="0" err="1">
                <a:solidFill>
                  <a:srgbClr val="FFFFFF"/>
                </a:solidFill>
                <a:latin typeface="+mj-lt"/>
                <a:ea typeface="+mj-ea"/>
                <a:cs typeface="+mj-cs"/>
              </a:rPr>
              <a:t>klasė</a:t>
            </a:r>
            <a:br>
              <a:rPr lang="en-US" sz="2200"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pic>
        <p:nvPicPr>
          <p:cNvPr id="4098" name="Picture 2">
            <a:extLst>
              <a:ext uri="{FF2B5EF4-FFF2-40B4-BE49-F238E27FC236}">
                <a16:creationId xmlns:a16="http://schemas.microsoft.com/office/drawing/2014/main" id="{3AC1DF06-524D-4E56-B225-A47EBF6E3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648" y="487329"/>
            <a:ext cx="3091295" cy="413096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2C754F6B-030B-425A-AA19-B11C48FC32F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1" y="2938476"/>
            <a:ext cx="2619736" cy="350081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93C1914D-F089-403A-A7BF-7175E90B8D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2434" y="285467"/>
            <a:ext cx="3041069" cy="4047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24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D6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vadinimas 2">
            <a:extLst>
              <a:ext uri="{FF2B5EF4-FFF2-40B4-BE49-F238E27FC236}">
                <a16:creationId xmlns:a16="http://schemas.microsoft.com/office/drawing/2014/main" id="{52FB2F8E-2426-4548-B3F3-CF83DB900F8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dirty="0" err="1">
                <a:solidFill>
                  <a:srgbClr val="FFFFFF"/>
                </a:solidFill>
                <a:latin typeface="+mj-lt"/>
                <a:ea typeface="+mj-ea"/>
                <a:cs typeface="+mj-cs"/>
              </a:rPr>
              <a:t>Rankinė</a:t>
            </a:r>
            <a:r>
              <a:rPr lang="en-US" sz="2200" kern="1200" dirty="0">
                <a:solidFill>
                  <a:srgbClr val="FFFFFF"/>
                </a:solidFill>
                <a:latin typeface="+mj-lt"/>
                <a:ea typeface="+mj-ea"/>
                <a:cs typeface="+mj-cs"/>
              </a:rPr>
              <a:t> </a:t>
            </a:r>
            <a:r>
              <a:rPr lang="en-US" sz="2200" kern="1200" dirty="0" err="1">
                <a:solidFill>
                  <a:srgbClr val="FFFFFF"/>
                </a:solidFill>
                <a:latin typeface="+mj-lt"/>
                <a:ea typeface="+mj-ea"/>
                <a:cs typeface="+mj-cs"/>
              </a:rPr>
              <a:t>iš</a:t>
            </a:r>
            <a:r>
              <a:rPr lang="en-US" sz="2200" kern="1200" dirty="0">
                <a:solidFill>
                  <a:srgbClr val="FFFFFF"/>
                </a:solidFill>
                <a:latin typeface="+mj-lt"/>
                <a:ea typeface="+mj-ea"/>
                <a:cs typeface="+mj-cs"/>
              </a:rPr>
              <a:t> </a:t>
            </a:r>
            <a:r>
              <a:rPr lang="lt-LT" sz="2200" dirty="0">
                <a:solidFill>
                  <a:srgbClr val="FFFFFF"/>
                </a:solidFill>
              </a:rPr>
              <a:t>žurnalų </a:t>
            </a:r>
            <a:r>
              <a:rPr lang="en-US" sz="2200" kern="1200" dirty="0">
                <a:solidFill>
                  <a:srgbClr val="FFFFFF"/>
                </a:solidFill>
                <a:latin typeface="+mj-lt"/>
                <a:ea typeface="+mj-ea"/>
                <a:cs typeface="+mj-cs"/>
              </a:rPr>
              <a:t> </a:t>
            </a:r>
            <a:r>
              <a:rPr lang="lt-LT" sz="2200" kern="1200" dirty="0">
                <a:solidFill>
                  <a:srgbClr val="FFFFFF"/>
                </a:solidFill>
                <a:latin typeface="+mj-lt"/>
                <a:ea typeface="+mj-ea"/>
                <a:cs typeface="+mj-cs"/>
              </a:rPr>
              <a:t>juostelių</a:t>
            </a:r>
            <a:br>
              <a:rPr lang="en-US" sz="2200" b="1" kern="1200" dirty="0">
                <a:solidFill>
                  <a:srgbClr val="FFFFFF"/>
                </a:solidFill>
                <a:latin typeface="+mj-lt"/>
                <a:ea typeface="+mj-ea"/>
                <a:cs typeface="+mj-cs"/>
              </a:rPr>
            </a:br>
            <a:br>
              <a:rPr lang="en-US" sz="2200" b="1" kern="1200" dirty="0">
                <a:solidFill>
                  <a:srgbClr val="FFFFFF"/>
                </a:solidFill>
                <a:latin typeface="+mj-lt"/>
                <a:ea typeface="+mj-ea"/>
                <a:cs typeface="+mj-cs"/>
              </a:rPr>
            </a:br>
            <a:r>
              <a:rPr lang="en-US" sz="2200" kern="1200" dirty="0">
                <a:solidFill>
                  <a:srgbClr val="FFFFFF"/>
                </a:solidFill>
                <a:latin typeface="+mj-lt"/>
                <a:ea typeface="+mj-ea"/>
                <a:cs typeface="+mj-cs"/>
              </a:rPr>
              <a:t>I</a:t>
            </a:r>
            <a:r>
              <a:rPr lang="lt-LT" sz="2200" kern="1200" dirty="0" err="1">
                <a:solidFill>
                  <a:srgbClr val="FFFFFF"/>
                </a:solidFill>
                <a:latin typeface="+mj-lt"/>
                <a:ea typeface="+mj-ea"/>
                <a:cs typeface="+mj-cs"/>
              </a:rPr>
              <a:t>Ib</a:t>
            </a:r>
            <a:r>
              <a:rPr lang="lt-LT" sz="2200" kern="1200" dirty="0">
                <a:solidFill>
                  <a:srgbClr val="FFFFFF"/>
                </a:solidFill>
                <a:latin typeface="+mj-lt"/>
                <a:ea typeface="+mj-ea"/>
                <a:cs typeface="+mj-cs"/>
              </a:rPr>
              <a:t> </a:t>
            </a:r>
            <a:r>
              <a:rPr lang="en-US" sz="2200" kern="1200" dirty="0">
                <a:solidFill>
                  <a:srgbClr val="FFFFFF"/>
                </a:solidFill>
                <a:latin typeface="+mj-lt"/>
                <a:ea typeface="+mj-ea"/>
                <a:cs typeface="+mj-cs"/>
              </a:rPr>
              <a:t> </a:t>
            </a:r>
            <a:r>
              <a:rPr lang="en-US" sz="2200" kern="1200" dirty="0" err="1">
                <a:solidFill>
                  <a:srgbClr val="FFFFFF"/>
                </a:solidFill>
                <a:latin typeface="+mj-lt"/>
                <a:ea typeface="+mj-ea"/>
                <a:cs typeface="+mj-cs"/>
              </a:rPr>
              <a:t>klasė</a:t>
            </a:r>
            <a:br>
              <a:rPr lang="en-US" sz="2200"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pic>
        <p:nvPicPr>
          <p:cNvPr id="5122" name="Picture 2">
            <a:extLst>
              <a:ext uri="{FF2B5EF4-FFF2-40B4-BE49-F238E27FC236}">
                <a16:creationId xmlns:a16="http://schemas.microsoft.com/office/drawing/2014/main" id="{E3262456-5E35-4E13-BD38-836CAA57F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024" y="364256"/>
            <a:ext cx="4563560" cy="612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585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37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vadinimas 2">
            <a:extLst>
              <a:ext uri="{FF2B5EF4-FFF2-40B4-BE49-F238E27FC236}">
                <a16:creationId xmlns:a16="http://schemas.microsoft.com/office/drawing/2014/main" id="{52FB2F8E-2426-4548-B3F3-CF83DB900F8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800" kern="1200" dirty="0" err="1">
                <a:solidFill>
                  <a:srgbClr val="FFFFFF"/>
                </a:solidFill>
                <a:latin typeface="+mj-lt"/>
                <a:ea typeface="+mj-ea"/>
                <a:cs typeface="+mj-cs"/>
              </a:rPr>
              <a:t>Rankinė</a:t>
            </a:r>
            <a:r>
              <a:rPr lang="en-US" sz="1800" kern="1200" dirty="0">
                <a:solidFill>
                  <a:srgbClr val="FFFFFF"/>
                </a:solidFill>
                <a:latin typeface="+mj-lt"/>
                <a:ea typeface="+mj-ea"/>
                <a:cs typeface="+mj-cs"/>
              </a:rPr>
              <a:t> </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a:t>
            </a:r>
            <a:r>
              <a:rPr lang="en-US" sz="1800" b="1" kern="1200" dirty="0" err="1">
                <a:solidFill>
                  <a:srgbClr val="FFFFFF"/>
                </a:solidFill>
                <a:latin typeface="+mj-lt"/>
                <a:ea typeface="+mj-ea"/>
                <a:cs typeface="+mj-cs"/>
              </a:rPr>
              <a:t>Pilka</a:t>
            </a:r>
            <a:r>
              <a:rPr lang="en-US" sz="1800" b="1" kern="1200" dirty="0">
                <a:solidFill>
                  <a:srgbClr val="FFFFFF"/>
                </a:solidFill>
                <a:latin typeface="+mj-lt"/>
                <a:ea typeface="+mj-ea"/>
                <a:cs typeface="+mj-cs"/>
              </a:rPr>
              <a:t> </a:t>
            </a:r>
            <a:r>
              <a:rPr lang="en-US" sz="1800" b="1" kern="1200" dirty="0" err="1">
                <a:solidFill>
                  <a:srgbClr val="FFFFFF"/>
                </a:solidFill>
                <a:latin typeface="+mj-lt"/>
                <a:ea typeface="+mj-ea"/>
                <a:cs typeface="+mj-cs"/>
              </a:rPr>
              <a:t>mozaika</a:t>
            </a:r>
            <a:r>
              <a:rPr lang="en-US" sz="1800" b="1" kern="1200" dirty="0">
                <a:solidFill>
                  <a:srgbClr val="FFFFFF"/>
                </a:solidFill>
                <a:latin typeface="+mj-lt"/>
                <a:ea typeface="+mj-ea"/>
                <a:cs typeface="+mj-cs"/>
              </a:rPr>
              <a:t>“. </a:t>
            </a:r>
            <a:r>
              <a:rPr lang="en-US" sz="1800" b="1" kern="1200" dirty="0" err="1">
                <a:solidFill>
                  <a:srgbClr val="FFFFFF"/>
                </a:solidFill>
                <a:latin typeface="+mj-lt"/>
                <a:ea typeface="+mj-ea"/>
                <a:cs typeface="+mj-cs"/>
              </a:rPr>
              <a:t>Audinio</a:t>
            </a:r>
            <a:r>
              <a:rPr lang="en-US" sz="1800" b="1" kern="1200" dirty="0">
                <a:solidFill>
                  <a:srgbClr val="FFFFFF"/>
                </a:solidFill>
                <a:latin typeface="+mj-lt"/>
                <a:ea typeface="+mj-ea"/>
                <a:cs typeface="+mj-cs"/>
              </a:rPr>
              <a:t> </a:t>
            </a:r>
            <a:r>
              <a:rPr lang="en-US" sz="1800" b="1" kern="1200" dirty="0" err="1">
                <a:solidFill>
                  <a:srgbClr val="FFFFFF"/>
                </a:solidFill>
                <a:latin typeface="+mj-lt"/>
                <a:ea typeface="+mj-ea"/>
                <a:cs typeface="+mj-cs"/>
              </a:rPr>
              <a:t>atrraižėlės</a:t>
            </a:r>
            <a:br>
              <a:rPr lang="en-US" sz="1800" b="1" kern="1200" dirty="0">
                <a:solidFill>
                  <a:srgbClr val="FFFFFF"/>
                </a:solidFill>
                <a:latin typeface="+mj-lt"/>
                <a:ea typeface="+mj-ea"/>
                <a:cs typeface="+mj-cs"/>
              </a:rPr>
            </a:br>
            <a:br>
              <a:rPr lang="en-US" sz="1800" b="1" kern="1200" dirty="0">
                <a:solidFill>
                  <a:srgbClr val="FFFFFF"/>
                </a:solidFill>
                <a:latin typeface="+mj-lt"/>
                <a:ea typeface="+mj-ea"/>
                <a:cs typeface="+mj-cs"/>
              </a:rPr>
            </a:br>
            <a:r>
              <a:rPr lang="en-US" sz="1800" kern="1200" dirty="0">
                <a:solidFill>
                  <a:srgbClr val="FFFFFF"/>
                </a:solidFill>
                <a:latin typeface="+mj-lt"/>
                <a:ea typeface="+mj-ea"/>
                <a:cs typeface="+mj-cs"/>
              </a:rPr>
              <a:t>I</a:t>
            </a:r>
            <a:r>
              <a:rPr lang="lt-LT" sz="1800" kern="1200" dirty="0" err="1">
                <a:solidFill>
                  <a:srgbClr val="FFFFFF"/>
                </a:solidFill>
                <a:latin typeface="+mj-lt"/>
                <a:ea typeface="+mj-ea"/>
                <a:cs typeface="+mj-cs"/>
              </a:rPr>
              <a:t>Ib</a:t>
            </a:r>
            <a:r>
              <a:rPr lang="en-US" sz="1800" kern="1200" dirty="0">
                <a:solidFill>
                  <a:srgbClr val="FFFFFF"/>
                </a:solidFill>
                <a:latin typeface="+mj-lt"/>
                <a:ea typeface="+mj-ea"/>
                <a:cs typeface="+mj-cs"/>
              </a:rPr>
              <a:t> </a:t>
            </a:r>
            <a:r>
              <a:rPr lang="en-US" sz="1800" kern="1200" dirty="0" err="1">
                <a:solidFill>
                  <a:srgbClr val="FFFFFF"/>
                </a:solidFill>
                <a:latin typeface="+mj-lt"/>
                <a:ea typeface="+mj-ea"/>
                <a:cs typeface="+mj-cs"/>
              </a:rPr>
              <a:t>klasė</a:t>
            </a:r>
            <a:br>
              <a:rPr lang="en-US" sz="1800" kern="1200" dirty="0">
                <a:solidFill>
                  <a:srgbClr val="FFFFFF"/>
                </a:solidFill>
                <a:latin typeface="+mj-lt"/>
                <a:ea typeface="+mj-ea"/>
                <a:cs typeface="+mj-cs"/>
              </a:rPr>
            </a:br>
            <a:endParaRPr lang="en-US" sz="1800" kern="1200" dirty="0">
              <a:solidFill>
                <a:srgbClr val="FFFFFF"/>
              </a:solidFill>
              <a:latin typeface="+mj-lt"/>
              <a:ea typeface="+mj-ea"/>
              <a:cs typeface="+mj-cs"/>
            </a:endParaRPr>
          </a:p>
        </p:txBody>
      </p:sp>
      <p:pic>
        <p:nvPicPr>
          <p:cNvPr id="8194" name="Picture 2">
            <a:extLst>
              <a:ext uri="{FF2B5EF4-FFF2-40B4-BE49-F238E27FC236}">
                <a16:creationId xmlns:a16="http://schemas.microsoft.com/office/drawing/2014/main" id="{90968A19-4120-4125-BA53-3A512F1753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67206" y="961812"/>
            <a:ext cx="4930987" cy="493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784849"/>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TM03457444[[fn=Pagrindas]]</Template>
  <TotalTime>441</TotalTime>
  <Words>487</Words>
  <Application>Microsoft Office PowerPoint</Application>
  <PresentationFormat>Plačiaekranė</PresentationFormat>
  <Paragraphs>42</Paragraphs>
  <Slides>31</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31</vt:i4>
      </vt:variant>
    </vt:vector>
  </HeadingPairs>
  <TitlesOfParts>
    <vt:vector size="36" baseType="lpstr">
      <vt:lpstr>Arial</vt:lpstr>
      <vt:lpstr>Calibri</vt:lpstr>
      <vt:lpstr>Calibri Light</vt:lpstr>
      <vt:lpstr>Century Gothic</vt:lpstr>
      <vt:lpstr>„Office“ tema</vt:lpstr>
      <vt:lpstr>II klasių mokinių  kūrybinių darbų paroda Naujas daikto gyvenimas</vt:lpstr>
      <vt:lpstr>Rūšiuok Atnaujink Perdirbk Dalinkis</vt:lpstr>
      <vt:lpstr>Raktinė  „Jaukūs namai“  IIa klasė </vt:lpstr>
      <vt:lpstr>Rankinė iš audinio atraižų  IIa klasė </vt:lpstr>
      <vt:lpstr>Žaisliukai iš audinio atraižų  IIa klasė </vt:lpstr>
      <vt:lpstr>Džemperio atnaujinimas. Balinimas ir siuvinėjimas  IIa klasė </vt:lpstr>
      <vt:lpstr>Gaublys iš baldinių plokštelių pavyzdžių  IIa klasė </vt:lpstr>
      <vt:lpstr>Rankinė iš žurnalų  juostelių  IIb  klasė </vt:lpstr>
      <vt:lpstr>Rankinė  „Pilka mozaika“. Audinio atrraižėlės  IIb klasė </vt:lpstr>
      <vt:lpstr> Paveikslas „Žuvys“. Audinio atraižos  IIc klasė </vt:lpstr>
      <vt:lpstr>Rankinė „Džinso mėlis“. Džinso atraižos  IIc klasė </vt:lpstr>
      <vt:lpstr>Šalikas „Žalias akcentas“. Siūlų likučiai  IIc klasė </vt:lpstr>
      <vt:lpstr>Džinsų atnaujinimas   IIc klasė </vt:lpstr>
      <vt:lpstr>Krepšelis iš  laikraščių  IId klasė </vt:lpstr>
      <vt:lpstr>Gitara iš kartono.  IId klasė </vt:lpstr>
      <vt:lpstr>Dekoracija  IId klasė </vt:lpstr>
      <vt:lpstr>Žaislas- meškutis. Audinio  atraižos  IId klasė </vt:lpstr>
      <vt:lpstr>Rankinė  „Juodi, balti akcentai“  IIe klasė </vt:lpstr>
      <vt:lpstr>Džinsinė kuprinė. Audinio atraižos  IIe klasė </vt:lpstr>
      <vt:lpstr>Džinsinė kuprinė. Audinio atraižos  IIe klasė </vt:lpstr>
      <vt:lpstr>Rūbų atnaujinimas. Balinimas  IIe klasė </vt:lpstr>
      <vt:lpstr>Maišelis. Audinio atraižos  IIf klasė </vt:lpstr>
      <vt:lpstr>Rankinė „Ruda mozaika“. Audinio atraižos  IIf klasė </vt:lpstr>
      <vt:lpstr>  Dekoratyvinė vaza. Laikraštis. Žurnalai.  IIf klasė </vt:lpstr>
      <vt:lpstr>Maišelis iš audinio atraižų  IIf klasė </vt:lpstr>
      <vt:lpstr>Pagalvė. Audinio atraižos.  IIf klasė </vt:lpstr>
      <vt:lpstr>Dekoracija „Smulkmenoms“   IIg klasė</vt:lpstr>
      <vt:lpstr>Rankinė „Šiluma“  IIg klasė</vt:lpstr>
      <vt:lpstr>Džinsų atnaujinimas  IIg klasė</vt:lpstr>
      <vt:lpstr>Džinsinio švarko atnaujinimas  IIg klasė</vt:lpstr>
      <vt:lpstr>Darbus kūrė: IIa, b, c, d, e, f, g klasės tekstilės grupė   technologijų mokytoja Vaida Gailiūnienė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klasių mokinių  kūrybinių darbų paroda Naujas daikto gyvenimas</dc:title>
  <dc:creator>Vaida Gailiūnienė</dc:creator>
  <cp:lastModifiedBy>Vaida Gailiūnienė</cp:lastModifiedBy>
  <cp:revision>2</cp:revision>
  <dcterms:created xsi:type="dcterms:W3CDTF">2021-12-05T14:12:14Z</dcterms:created>
  <dcterms:modified xsi:type="dcterms:W3CDTF">2021-12-14T20:14:48Z</dcterms:modified>
</cp:coreProperties>
</file>