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3" r:id="rId4"/>
    <p:sldId id="275" r:id="rId5"/>
    <p:sldId id="274" r:id="rId6"/>
    <p:sldId id="282" r:id="rId7"/>
    <p:sldId id="284" r:id="rId8"/>
    <p:sldId id="283" r:id="rId9"/>
    <p:sldId id="278" r:id="rId10"/>
    <p:sldId id="279" r:id="rId11"/>
    <p:sldId id="280" r:id="rId12"/>
    <p:sldId id="285" r:id="rId13"/>
    <p:sldId id="289" r:id="rId14"/>
    <p:sldId id="288" r:id="rId15"/>
    <p:sldId id="290" r:id="rId16"/>
    <p:sldId id="291" r:id="rId17"/>
    <p:sldId id="287" r:id="rId18"/>
    <p:sldId id="281" r:id="rId19"/>
    <p:sldId id="292" r:id="rId20"/>
    <p:sldId id="296" r:id="rId21"/>
    <p:sldId id="294" r:id="rId22"/>
    <p:sldId id="300" r:id="rId23"/>
    <p:sldId id="303" r:id="rId24"/>
    <p:sldId id="302" r:id="rId25"/>
    <p:sldId id="301" r:id="rId26"/>
    <p:sldId id="297" r:id="rId27"/>
    <p:sldId id="258" r:id="rId28"/>
    <p:sldId id="259" r:id="rId29"/>
    <p:sldId id="260" r:id="rId30"/>
    <p:sldId id="304" r:id="rId31"/>
    <p:sldId id="305" r:id="rId32"/>
  </p:sldIdLst>
  <p:sldSz cx="12192000" cy="6858000"/>
  <p:notesSz cx="6858000" cy="9144000"/>
  <p:defaultText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A19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18DDBB-A9F3-4B56-BA81-03ACD7DFDE9C}" v="2" dt="2021-12-05T20:51:51.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avadinimo skaidr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1DAD446-F645-454A-B441-DB7F8898A8D0}"/>
              </a:ext>
            </a:extLst>
          </p:cNvPr>
          <p:cNvSpPr>
            <a:spLocks noGrp="1"/>
          </p:cNvSpPr>
          <p:nvPr>
            <p:ph type="ctrTitle"/>
          </p:nvPr>
        </p:nvSpPr>
        <p:spPr>
          <a:xfrm>
            <a:off x="1524000" y="1122363"/>
            <a:ext cx="9144000" cy="2387600"/>
          </a:xfrm>
        </p:spPr>
        <p:txBody>
          <a:bodyPr anchor="b"/>
          <a:lstStyle>
            <a:lvl1pPr algn="ctr">
              <a:defRPr sz="6000"/>
            </a:lvl1pPr>
          </a:lstStyle>
          <a:p>
            <a:r>
              <a:rPr lang="lt-LT"/>
              <a:t>Spustelėję redaguokite stilių</a:t>
            </a:r>
          </a:p>
        </p:txBody>
      </p:sp>
      <p:sp>
        <p:nvSpPr>
          <p:cNvPr id="3" name="Antrinis pavadinimas 2">
            <a:extLst>
              <a:ext uri="{FF2B5EF4-FFF2-40B4-BE49-F238E27FC236}">
                <a16:creationId xmlns:a16="http://schemas.microsoft.com/office/drawing/2014/main" id="{9911E2E8-A8F2-417B-AE2C-616A0B1494A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Spustelėkite norėdami redaguoti šablono paantraštės stilių</a:t>
            </a:r>
          </a:p>
        </p:txBody>
      </p:sp>
      <p:sp>
        <p:nvSpPr>
          <p:cNvPr id="4" name="Datos vietos rezervavimo ženklas 3">
            <a:extLst>
              <a:ext uri="{FF2B5EF4-FFF2-40B4-BE49-F238E27FC236}">
                <a16:creationId xmlns:a16="http://schemas.microsoft.com/office/drawing/2014/main" id="{04EE72A5-A77C-4B80-899D-34996E8F1379}"/>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5" name="Poraštės vietos rezervavimo ženklas 4">
            <a:extLst>
              <a:ext uri="{FF2B5EF4-FFF2-40B4-BE49-F238E27FC236}">
                <a16:creationId xmlns:a16="http://schemas.microsoft.com/office/drawing/2014/main" id="{C8437712-35BF-4E7C-A888-246B2BF981C6}"/>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CE977F47-9EBC-4062-8023-1D1E2F7D6A33}"/>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1186786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Pavadinimas ir vertikalus tekst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767497D2-8443-4B0B-9E92-2D36B163DFCB}"/>
              </a:ext>
            </a:extLst>
          </p:cNvPr>
          <p:cNvSpPr>
            <a:spLocks noGrp="1"/>
          </p:cNvSpPr>
          <p:nvPr>
            <p:ph type="title"/>
          </p:nvPr>
        </p:nvSpPr>
        <p:spPr/>
        <p:txBody>
          <a:bodyPr/>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F16AA43F-357B-4122-B90D-774DCBFAB7CC}"/>
              </a:ext>
            </a:extLst>
          </p:cNvPr>
          <p:cNvSpPr>
            <a:spLocks noGrp="1"/>
          </p:cNvSpPr>
          <p:nvPr>
            <p:ph type="body" orient="vert" idx="1"/>
          </p:nvPr>
        </p:nvSpPr>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7C5CA36B-BC60-4806-9000-8828E9095921}"/>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5" name="Poraštės vietos rezervavimo ženklas 4">
            <a:extLst>
              <a:ext uri="{FF2B5EF4-FFF2-40B4-BE49-F238E27FC236}">
                <a16:creationId xmlns:a16="http://schemas.microsoft.com/office/drawing/2014/main" id="{75FDC941-5CCE-46A3-BD49-D039A49358E8}"/>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FAA9E14D-D677-49FC-82DD-5FF4FFD96E29}"/>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29601974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us pavadinimas ir tekstas">
    <p:spTree>
      <p:nvGrpSpPr>
        <p:cNvPr id="1" name=""/>
        <p:cNvGrpSpPr/>
        <p:nvPr/>
      </p:nvGrpSpPr>
      <p:grpSpPr>
        <a:xfrm>
          <a:off x="0" y="0"/>
          <a:ext cx="0" cy="0"/>
          <a:chOff x="0" y="0"/>
          <a:chExt cx="0" cy="0"/>
        </a:xfrm>
      </p:grpSpPr>
      <p:sp>
        <p:nvSpPr>
          <p:cNvPr id="2" name="Vertikalus pavadinimas 1">
            <a:extLst>
              <a:ext uri="{FF2B5EF4-FFF2-40B4-BE49-F238E27FC236}">
                <a16:creationId xmlns:a16="http://schemas.microsoft.com/office/drawing/2014/main" id="{FFC75D7F-63F8-4CC7-8C7C-DA3C9ED3B4F1}"/>
              </a:ext>
            </a:extLst>
          </p:cNvPr>
          <p:cNvSpPr>
            <a:spLocks noGrp="1"/>
          </p:cNvSpPr>
          <p:nvPr>
            <p:ph type="title" orient="vert"/>
          </p:nvPr>
        </p:nvSpPr>
        <p:spPr>
          <a:xfrm>
            <a:off x="8724900" y="365125"/>
            <a:ext cx="2628900" cy="5811838"/>
          </a:xfrm>
        </p:spPr>
        <p:txBody>
          <a:bodyPr vert="eaVert"/>
          <a:lstStyle/>
          <a:p>
            <a:r>
              <a:rPr lang="lt-LT"/>
              <a:t>Spustelėję redaguokite stilių</a:t>
            </a:r>
          </a:p>
        </p:txBody>
      </p:sp>
      <p:sp>
        <p:nvSpPr>
          <p:cNvPr id="3" name="Vertikalaus teksto vietos rezervavimo ženklas 2">
            <a:extLst>
              <a:ext uri="{FF2B5EF4-FFF2-40B4-BE49-F238E27FC236}">
                <a16:creationId xmlns:a16="http://schemas.microsoft.com/office/drawing/2014/main" id="{2955B116-A1A0-4F4E-93DE-094FBD9F8469}"/>
              </a:ext>
            </a:extLst>
          </p:cNvPr>
          <p:cNvSpPr>
            <a:spLocks noGrp="1"/>
          </p:cNvSpPr>
          <p:nvPr>
            <p:ph type="body" orient="vert" idx="1"/>
          </p:nvPr>
        </p:nvSpPr>
        <p:spPr>
          <a:xfrm>
            <a:off x="838200" y="365125"/>
            <a:ext cx="7734300" cy="5811838"/>
          </a:xfrm>
        </p:spPr>
        <p:txBody>
          <a:bodyPr vert="eaVert"/>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752378DA-9DBA-4ED8-98BA-F254C45F2401}"/>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5" name="Poraštės vietos rezervavimo ženklas 4">
            <a:extLst>
              <a:ext uri="{FF2B5EF4-FFF2-40B4-BE49-F238E27FC236}">
                <a16:creationId xmlns:a16="http://schemas.microsoft.com/office/drawing/2014/main" id="{1FFF300F-EFF0-42B4-A915-6A496364DA17}"/>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9BB0954F-18F8-4198-A1DD-FDD089CD964F}"/>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19404169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Pavadinimas ir turiny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D9DA1DDD-EEE0-4D24-9981-CC2405156F50}"/>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43553941-FE70-4153-9D2B-94F415ADD0F7}"/>
              </a:ext>
            </a:extLst>
          </p:cNvPr>
          <p:cNvSpPr>
            <a:spLocks noGrp="1"/>
          </p:cNvSpPr>
          <p:nvPr>
            <p:ph idx="1"/>
          </p:nvPr>
        </p:nvSpPr>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1D11D03B-7E01-44C9-AE08-7794310C98B9}"/>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5" name="Poraštės vietos rezervavimo ženklas 4">
            <a:extLst>
              <a:ext uri="{FF2B5EF4-FFF2-40B4-BE49-F238E27FC236}">
                <a16:creationId xmlns:a16="http://schemas.microsoft.com/office/drawing/2014/main" id="{91DF4FCB-9F53-4228-98EF-BA9747C5485F}"/>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17C69127-3D3E-4FAA-AC25-100B2D538F14}"/>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1054852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kcijos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BA567241-C601-4D0D-B950-E8C1E909B47D}"/>
              </a:ext>
            </a:extLst>
          </p:cNvPr>
          <p:cNvSpPr>
            <a:spLocks noGrp="1"/>
          </p:cNvSpPr>
          <p:nvPr>
            <p:ph type="title"/>
          </p:nvPr>
        </p:nvSpPr>
        <p:spPr>
          <a:xfrm>
            <a:off x="831850" y="1709738"/>
            <a:ext cx="10515600" cy="2852737"/>
          </a:xfrm>
        </p:spPr>
        <p:txBody>
          <a:bodyPr anchor="b"/>
          <a:lstStyle>
            <a:lvl1pPr>
              <a:defRPr sz="6000"/>
            </a:lvl1pPr>
          </a:lstStyle>
          <a:p>
            <a:r>
              <a:rPr lang="lt-LT"/>
              <a:t>Spustelėję redaguokite stilių</a:t>
            </a:r>
          </a:p>
        </p:txBody>
      </p:sp>
      <p:sp>
        <p:nvSpPr>
          <p:cNvPr id="3" name="Teksto vietos rezervavimo ženklas 2">
            <a:extLst>
              <a:ext uri="{FF2B5EF4-FFF2-40B4-BE49-F238E27FC236}">
                <a16:creationId xmlns:a16="http://schemas.microsoft.com/office/drawing/2014/main" id="{D5953B11-485A-41CC-A789-FCAD97788E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lt-LT"/>
              <a:t>Spustelėkite, kad galėtumėte redaguoti šablono teksto stilius</a:t>
            </a:r>
          </a:p>
        </p:txBody>
      </p:sp>
      <p:sp>
        <p:nvSpPr>
          <p:cNvPr id="4" name="Datos vietos rezervavimo ženklas 3">
            <a:extLst>
              <a:ext uri="{FF2B5EF4-FFF2-40B4-BE49-F238E27FC236}">
                <a16:creationId xmlns:a16="http://schemas.microsoft.com/office/drawing/2014/main" id="{B4F25DE9-1DC8-4DF6-B74B-330FE6D28E68}"/>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5" name="Poraštės vietos rezervavimo ženklas 4">
            <a:extLst>
              <a:ext uri="{FF2B5EF4-FFF2-40B4-BE49-F238E27FC236}">
                <a16:creationId xmlns:a16="http://schemas.microsoft.com/office/drawing/2014/main" id="{C45EF3AF-E772-40C1-AE6D-1C248020CE13}"/>
              </a:ext>
            </a:extLst>
          </p:cNvPr>
          <p:cNvSpPr>
            <a:spLocks noGrp="1"/>
          </p:cNvSpPr>
          <p:nvPr>
            <p:ph type="ftr" sz="quarter" idx="11"/>
          </p:nvPr>
        </p:nvSpPr>
        <p:spPr/>
        <p:txBody>
          <a:bodyPr/>
          <a:lstStyle/>
          <a:p>
            <a:endParaRPr lang="lt-LT"/>
          </a:p>
        </p:txBody>
      </p:sp>
      <p:sp>
        <p:nvSpPr>
          <p:cNvPr id="6" name="Skaidrės numerio vietos rezervavimo ženklas 5">
            <a:extLst>
              <a:ext uri="{FF2B5EF4-FFF2-40B4-BE49-F238E27FC236}">
                <a16:creationId xmlns:a16="http://schemas.microsoft.com/office/drawing/2014/main" id="{43DCD286-1B99-42B4-BDE3-0815EE994DF7}"/>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3232946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 turiniai">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F2E06AA-62B4-4EA3-8216-9F6BEAF4087D}"/>
              </a:ext>
            </a:extLst>
          </p:cNvPr>
          <p:cNvSpPr>
            <a:spLocks noGrp="1"/>
          </p:cNvSpPr>
          <p:nvPr>
            <p:ph type="title"/>
          </p:nvPr>
        </p:nvSpPr>
        <p:spPr/>
        <p:txBody>
          <a:bodyPr/>
          <a:lstStyle/>
          <a:p>
            <a:r>
              <a:rPr lang="lt-LT"/>
              <a:t>Spustelėję redaguokite stilių</a:t>
            </a:r>
          </a:p>
        </p:txBody>
      </p:sp>
      <p:sp>
        <p:nvSpPr>
          <p:cNvPr id="3" name="Turinio vietos rezervavimo ženklas 2">
            <a:extLst>
              <a:ext uri="{FF2B5EF4-FFF2-40B4-BE49-F238E27FC236}">
                <a16:creationId xmlns:a16="http://schemas.microsoft.com/office/drawing/2014/main" id="{5B649565-1646-4522-B40F-86458C6E902C}"/>
              </a:ext>
            </a:extLst>
          </p:cNvPr>
          <p:cNvSpPr>
            <a:spLocks noGrp="1"/>
          </p:cNvSpPr>
          <p:nvPr>
            <p:ph sz="half" idx="1"/>
          </p:nvPr>
        </p:nvSpPr>
        <p:spPr>
          <a:xfrm>
            <a:off x="838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urinio vietos rezervavimo ženklas 3">
            <a:extLst>
              <a:ext uri="{FF2B5EF4-FFF2-40B4-BE49-F238E27FC236}">
                <a16:creationId xmlns:a16="http://schemas.microsoft.com/office/drawing/2014/main" id="{0BC268AB-1BB2-4F04-87BF-BBC5325B6093}"/>
              </a:ext>
            </a:extLst>
          </p:cNvPr>
          <p:cNvSpPr>
            <a:spLocks noGrp="1"/>
          </p:cNvSpPr>
          <p:nvPr>
            <p:ph sz="half" idx="2"/>
          </p:nvPr>
        </p:nvSpPr>
        <p:spPr>
          <a:xfrm>
            <a:off x="6172200" y="1825625"/>
            <a:ext cx="5181600" cy="435133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Datos vietos rezervavimo ženklas 4">
            <a:extLst>
              <a:ext uri="{FF2B5EF4-FFF2-40B4-BE49-F238E27FC236}">
                <a16:creationId xmlns:a16="http://schemas.microsoft.com/office/drawing/2014/main" id="{8864EFE1-3154-4AB8-8598-D54765A3DEBC}"/>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6" name="Poraštės vietos rezervavimo ženklas 5">
            <a:extLst>
              <a:ext uri="{FF2B5EF4-FFF2-40B4-BE49-F238E27FC236}">
                <a16:creationId xmlns:a16="http://schemas.microsoft.com/office/drawing/2014/main" id="{03183EA9-DDC3-44AF-89E7-9523F61DE299}"/>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811FA411-5AAD-4E49-B34C-FF71F6045D54}"/>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2344066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Lyg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6E3BBB3D-3862-49B8-9FA6-58420A21C83A}"/>
              </a:ext>
            </a:extLst>
          </p:cNvPr>
          <p:cNvSpPr>
            <a:spLocks noGrp="1"/>
          </p:cNvSpPr>
          <p:nvPr>
            <p:ph type="title"/>
          </p:nvPr>
        </p:nvSpPr>
        <p:spPr>
          <a:xfrm>
            <a:off x="839788" y="365125"/>
            <a:ext cx="10515600" cy="1325563"/>
          </a:xfrm>
        </p:spPr>
        <p:txBody>
          <a:bodyPr/>
          <a:lstStyle/>
          <a:p>
            <a:r>
              <a:rPr lang="lt-LT"/>
              <a:t>Spustelėję redaguokite stilių</a:t>
            </a:r>
          </a:p>
        </p:txBody>
      </p:sp>
      <p:sp>
        <p:nvSpPr>
          <p:cNvPr id="3" name="Teksto vietos rezervavimo ženklas 2">
            <a:extLst>
              <a:ext uri="{FF2B5EF4-FFF2-40B4-BE49-F238E27FC236}">
                <a16:creationId xmlns:a16="http://schemas.microsoft.com/office/drawing/2014/main" id="{610C1C24-4D9D-4F0C-A0FD-353ECAB5F91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4" name="Turinio vietos rezervavimo ženklas 3">
            <a:extLst>
              <a:ext uri="{FF2B5EF4-FFF2-40B4-BE49-F238E27FC236}">
                <a16:creationId xmlns:a16="http://schemas.microsoft.com/office/drawing/2014/main" id="{411394DF-5BA8-4791-80BE-FA93C6C87360}"/>
              </a:ext>
            </a:extLst>
          </p:cNvPr>
          <p:cNvSpPr>
            <a:spLocks noGrp="1"/>
          </p:cNvSpPr>
          <p:nvPr>
            <p:ph sz="half" idx="2"/>
          </p:nvPr>
        </p:nvSpPr>
        <p:spPr>
          <a:xfrm>
            <a:off x="839788" y="2505075"/>
            <a:ext cx="5157787"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5" name="Teksto vietos rezervavimo ženklas 4">
            <a:extLst>
              <a:ext uri="{FF2B5EF4-FFF2-40B4-BE49-F238E27FC236}">
                <a16:creationId xmlns:a16="http://schemas.microsoft.com/office/drawing/2014/main" id="{D685FBD9-9D06-4F3F-BECB-6ABEF4E18BB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t-LT"/>
              <a:t>Spustelėkite, kad galėtumėte redaguoti šablono teksto stilius</a:t>
            </a:r>
          </a:p>
        </p:txBody>
      </p:sp>
      <p:sp>
        <p:nvSpPr>
          <p:cNvPr id="6" name="Turinio vietos rezervavimo ženklas 5">
            <a:extLst>
              <a:ext uri="{FF2B5EF4-FFF2-40B4-BE49-F238E27FC236}">
                <a16:creationId xmlns:a16="http://schemas.microsoft.com/office/drawing/2014/main" id="{F9D7F4A5-0E4D-47A1-9445-8EC6DE52D9C5}"/>
              </a:ext>
            </a:extLst>
          </p:cNvPr>
          <p:cNvSpPr>
            <a:spLocks noGrp="1"/>
          </p:cNvSpPr>
          <p:nvPr>
            <p:ph sz="quarter" idx="4"/>
          </p:nvPr>
        </p:nvSpPr>
        <p:spPr>
          <a:xfrm>
            <a:off x="6172200" y="2505075"/>
            <a:ext cx="5183188" cy="3684588"/>
          </a:xfrm>
        </p:spPr>
        <p:txBody>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7" name="Datos vietos rezervavimo ženklas 6">
            <a:extLst>
              <a:ext uri="{FF2B5EF4-FFF2-40B4-BE49-F238E27FC236}">
                <a16:creationId xmlns:a16="http://schemas.microsoft.com/office/drawing/2014/main" id="{F6A8275B-E9D5-4977-A32D-F02E840698A5}"/>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8" name="Poraštės vietos rezervavimo ženklas 7">
            <a:extLst>
              <a:ext uri="{FF2B5EF4-FFF2-40B4-BE49-F238E27FC236}">
                <a16:creationId xmlns:a16="http://schemas.microsoft.com/office/drawing/2014/main" id="{507D88A5-1295-47F6-9573-1528F1C5EE2E}"/>
              </a:ext>
            </a:extLst>
          </p:cNvPr>
          <p:cNvSpPr>
            <a:spLocks noGrp="1"/>
          </p:cNvSpPr>
          <p:nvPr>
            <p:ph type="ftr" sz="quarter" idx="11"/>
          </p:nvPr>
        </p:nvSpPr>
        <p:spPr/>
        <p:txBody>
          <a:bodyPr/>
          <a:lstStyle/>
          <a:p>
            <a:endParaRPr lang="lt-LT"/>
          </a:p>
        </p:txBody>
      </p:sp>
      <p:sp>
        <p:nvSpPr>
          <p:cNvPr id="9" name="Skaidrės numerio vietos rezervavimo ženklas 8">
            <a:extLst>
              <a:ext uri="{FF2B5EF4-FFF2-40B4-BE49-F238E27FC236}">
                <a16:creationId xmlns:a16="http://schemas.microsoft.com/office/drawing/2014/main" id="{D0D445D2-C437-4854-97C6-1A59D63B7EAB}"/>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2682204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 pavadinimas">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A632645E-02AD-4EF6-8187-DAE7ED388179}"/>
              </a:ext>
            </a:extLst>
          </p:cNvPr>
          <p:cNvSpPr>
            <a:spLocks noGrp="1"/>
          </p:cNvSpPr>
          <p:nvPr>
            <p:ph type="title"/>
          </p:nvPr>
        </p:nvSpPr>
        <p:spPr/>
        <p:txBody>
          <a:bodyPr/>
          <a:lstStyle/>
          <a:p>
            <a:r>
              <a:rPr lang="lt-LT"/>
              <a:t>Spustelėję redaguokite stilių</a:t>
            </a:r>
          </a:p>
        </p:txBody>
      </p:sp>
      <p:sp>
        <p:nvSpPr>
          <p:cNvPr id="3" name="Datos vietos rezervavimo ženklas 2">
            <a:extLst>
              <a:ext uri="{FF2B5EF4-FFF2-40B4-BE49-F238E27FC236}">
                <a16:creationId xmlns:a16="http://schemas.microsoft.com/office/drawing/2014/main" id="{F483F779-4DFE-4B89-9991-7EDC92204FA9}"/>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4" name="Poraštės vietos rezervavimo ženklas 3">
            <a:extLst>
              <a:ext uri="{FF2B5EF4-FFF2-40B4-BE49-F238E27FC236}">
                <a16:creationId xmlns:a16="http://schemas.microsoft.com/office/drawing/2014/main" id="{1401F965-660D-418A-8A66-B898D99CC8B7}"/>
              </a:ext>
            </a:extLst>
          </p:cNvPr>
          <p:cNvSpPr>
            <a:spLocks noGrp="1"/>
          </p:cNvSpPr>
          <p:nvPr>
            <p:ph type="ftr" sz="quarter" idx="11"/>
          </p:nvPr>
        </p:nvSpPr>
        <p:spPr/>
        <p:txBody>
          <a:bodyPr/>
          <a:lstStyle/>
          <a:p>
            <a:endParaRPr lang="lt-LT"/>
          </a:p>
        </p:txBody>
      </p:sp>
      <p:sp>
        <p:nvSpPr>
          <p:cNvPr id="5" name="Skaidrės numerio vietos rezervavimo ženklas 4">
            <a:extLst>
              <a:ext uri="{FF2B5EF4-FFF2-40B4-BE49-F238E27FC236}">
                <a16:creationId xmlns:a16="http://schemas.microsoft.com/office/drawing/2014/main" id="{E536A22E-57DA-4496-A200-AF48ED4063B1}"/>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2376871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ščia">
    <p:spTree>
      <p:nvGrpSpPr>
        <p:cNvPr id="1" name=""/>
        <p:cNvGrpSpPr/>
        <p:nvPr/>
      </p:nvGrpSpPr>
      <p:grpSpPr>
        <a:xfrm>
          <a:off x="0" y="0"/>
          <a:ext cx="0" cy="0"/>
          <a:chOff x="0" y="0"/>
          <a:chExt cx="0" cy="0"/>
        </a:xfrm>
      </p:grpSpPr>
      <p:sp>
        <p:nvSpPr>
          <p:cNvPr id="2" name="Datos vietos rezervavimo ženklas 1">
            <a:extLst>
              <a:ext uri="{FF2B5EF4-FFF2-40B4-BE49-F238E27FC236}">
                <a16:creationId xmlns:a16="http://schemas.microsoft.com/office/drawing/2014/main" id="{33407E6D-1F18-4BD1-949E-794C91631316}"/>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3" name="Poraštės vietos rezervavimo ženklas 2">
            <a:extLst>
              <a:ext uri="{FF2B5EF4-FFF2-40B4-BE49-F238E27FC236}">
                <a16:creationId xmlns:a16="http://schemas.microsoft.com/office/drawing/2014/main" id="{9DB8D238-5B72-4613-9A4C-92426FD71652}"/>
              </a:ext>
            </a:extLst>
          </p:cNvPr>
          <p:cNvSpPr>
            <a:spLocks noGrp="1"/>
          </p:cNvSpPr>
          <p:nvPr>
            <p:ph type="ftr" sz="quarter" idx="11"/>
          </p:nvPr>
        </p:nvSpPr>
        <p:spPr/>
        <p:txBody>
          <a:bodyPr/>
          <a:lstStyle/>
          <a:p>
            <a:endParaRPr lang="lt-LT"/>
          </a:p>
        </p:txBody>
      </p:sp>
      <p:sp>
        <p:nvSpPr>
          <p:cNvPr id="4" name="Skaidrės numerio vietos rezervavimo ženklas 3">
            <a:extLst>
              <a:ext uri="{FF2B5EF4-FFF2-40B4-BE49-F238E27FC236}">
                <a16:creationId xmlns:a16="http://schemas.microsoft.com/office/drawing/2014/main" id="{30D94234-6530-4DC3-851A-EED1BB10F0B1}"/>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39728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uriny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C92EE16D-2EE1-46CC-80D5-21779D38C5F8}"/>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Turinio vietos rezervavimo ženklas 2">
            <a:extLst>
              <a:ext uri="{FF2B5EF4-FFF2-40B4-BE49-F238E27FC236}">
                <a16:creationId xmlns:a16="http://schemas.microsoft.com/office/drawing/2014/main" id="{69C9D1A8-2A97-46A9-8B45-0B40B380F9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Teksto vietos rezervavimo ženklas 3">
            <a:extLst>
              <a:ext uri="{FF2B5EF4-FFF2-40B4-BE49-F238E27FC236}">
                <a16:creationId xmlns:a16="http://schemas.microsoft.com/office/drawing/2014/main" id="{229B735E-D223-48E6-80F4-CF24CAC951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38097DA6-AE41-4D65-A6C3-E5EFCE69F3F3}"/>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6" name="Poraštės vietos rezervavimo ženklas 5">
            <a:extLst>
              <a:ext uri="{FF2B5EF4-FFF2-40B4-BE49-F238E27FC236}">
                <a16:creationId xmlns:a16="http://schemas.microsoft.com/office/drawing/2014/main" id="{86395143-9172-45B2-AF4A-6C0B05F1CE98}"/>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5D6DF3A3-B801-4494-B3DE-9E08B7351585}"/>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28324688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aveikslėlis ir antraštė">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F535C6FA-6E2E-4AB5-A264-48F7AA851C58}"/>
              </a:ext>
            </a:extLst>
          </p:cNvPr>
          <p:cNvSpPr>
            <a:spLocks noGrp="1"/>
          </p:cNvSpPr>
          <p:nvPr>
            <p:ph type="title"/>
          </p:nvPr>
        </p:nvSpPr>
        <p:spPr>
          <a:xfrm>
            <a:off x="839788" y="457200"/>
            <a:ext cx="3932237" cy="1600200"/>
          </a:xfrm>
        </p:spPr>
        <p:txBody>
          <a:bodyPr anchor="b"/>
          <a:lstStyle>
            <a:lvl1pPr>
              <a:defRPr sz="3200"/>
            </a:lvl1pPr>
          </a:lstStyle>
          <a:p>
            <a:r>
              <a:rPr lang="lt-LT"/>
              <a:t>Spustelėję redaguokite stilių</a:t>
            </a:r>
          </a:p>
        </p:txBody>
      </p:sp>
      <p:sp>
        <p:nvSpPr>
          <p:cNvPr id="3" name="Paveikslėlio vietos rezervavimo ženklas 2">
            <a:extLst>
              <a:ext uri="{FF2B5EF4-FFF2-40B4-BE49-F238E27FC236}">
                <a16:creationId xmlns:a16="http://schemas.microsoft.com/office/drawing/2014/main" id="{1D5F9580-2A1B-44EA-96BE-194BAD8AA4A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t-LT"/>
          </a:p>
        </p:txBody>
      </p:sp>
      <p:sp>
        <p:nvSpPr>
          <p:cNvPr id="4" name="Teksto vietos rezervavimo ženklas 3">
            <a:extLst>
              <a:ext uri="{FF2B5EF4-FFF2-40B4-BE49-F238E27FC236}">
                <a16:creationId xmlns:a16="http://schemas.microsoft.com/office/drawing/2014/main" id="{783E0879-64EB-47D7-BDFB-93771791AC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lt-LT"/>
              <a:t>Spustelėkite, kad galėtumėte redaguoti šablono teksto stilius</a:t>
            </a:r>
          </a:p>
        </p:txBody>
      </p:sp>
      <p:sp>
        <p:nvSpPr>
          <p:cNvPr id="5" name="Datos vietos rezervavimo ženklas 4">
            <a:extLst>
              <a:ext uri="{FF2B5EF4-FFF2-40B4-BE49-F238E27FC236}">
                <a16:creationId xmlns:a16="http://schemas.microsoft.com/office/drawing/2014/main" id="{2F3175ED-CB38-434B-A6C1-E355B41A2385}"/>
              </a:ext>
            </a:extLst>
          </p:cNvPr>
          <p:cNvSpPr>
            <a:spLocks noGrp="1"/>
          </p:cNvSpPr>
          <p:nvPr>
            <p:ph type="dt" sz="half" idx="10"/>
          </p:nvPr>
        </p:nvSpPr>
        <p:spPr/>
        <p:txBody>
          <a:bodyPr/>
          <a:lstStyle/>
          <a:p>
            <a:fld id="{323B9BC8-7A6E-4899-A5A2-BCFCF53370AA}" type="datetimeFigureOut">
              <a:rPr lang="lt-LT" smtClean="0"/>
              <a:t>2021-12-14</a:t>
            </a:fld>
            <a:endParaRPr lang="lt-LT"/>
          </a:p>
        </p:txBody>
      </p:sp>
      <p:sp>
        <p:nvSpPr>
          <p:cNvPr id="6" name="Poraštės vietos rezervavimo ženklas 5">
            <a:extLst>
              <a:ext uri="{FF2B5EF4-FFF2-40B4-BE49-F238E27FC236}">
                <a16:creationId xmlns:a16="http://schemas.microsoft.com/office/drawing/2014/main" id="{19D4B7BB-8A83-4459-9567-1FC86DC47C3A}"/>
              </a:ext>
            </a:extLst>
          </p:cNvPr>
          <p:cNvSpPr>
            <a:spLocks noGrp="1"/>
          </p:cNvSpPr>
          <p:nvPr>
            <p:ph type="ftr" sz="quarter" idx="11"/>
          </p:nvPr>
        </p:nvSpPr>
        <p:spPr/>
        <p:txBody>
          <a:bodyPr/>
          <a:lstStyle/>
          <a:p>
            <a:endParaRPr lang="lt-LT"/>
          </a:p>
        </p:txBody>
      </p:sp>
      <p:sp>
        <p:nvSpPr>
          <p:cNvPr id="7" name="Skaidrės numerio vietos rezervavimo ženklas 6">
            <a:extLst>
              <a:ext uri="{FF2B5EF4-FFF2-40B4-BE49-F238E27FC236}">
                <a16:creationId xmlns:a16="http://schemas.microsoft.com/office/drawing/2014/main" id="{4D3F0F81-95E5-4635-98E5-59F713634625}"/>
              </a:ext>
            </a:extLst>
          </p:cNvPr>
          <p:cNvSpPr>
            <a:spLocks noGrp="1"/>
          </p:cNvSpPr>
          <p:nvPr>
            <p:ph type="sldNum" sz="quarter" idx="12"/>
          </p:nvPr>
        </p:nvSpPr>
        <p:spPr/>
        <p:txBody>
          <a:bodyPr/>
          <a:lstStyle/>
          <a:p>
            <a:fld id="{A304CCA4-3692-4D01-8D16-5C20643A0A51}" type="slidenum">
              <a:rPr lang="lt-LT" smtClean="0"/>
              <a:t>‹#›</a:t>
            </a:fld>
            <a:endParaRPr lang="lt-LT"/>
          </a:p>
        </p:txBody>
      </p:sp>
    </p:spTree>
    <p:extLst>
      <p:ext uri="{BB962C8B-B14F-4D97-AF65-F5344CB8AC3E}">
        <p14:creationId xmlns:p14="http://schemas.microsoft.com/office/powerpoint/2010/main" val="14427461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avadinimo vietos rezervavimo ženklas 1">
            <a:extLst>
              <a:ext uri="{FF2B5EF4-FFF2-40B4-BE49-F238E27FC236}">
                <a16:creationId xmlns:a16="http://schemas.microsoft.com/office/drawing/2014/main" id="{694B8A9B-E97D-49BE-A251-D319A57047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Spustelėję redaguokite stilių</a:t>
            </a:r>
          </a:p>
        </p:txBody>
      </p:sp>
      <p:sp>
        <p:nvSpPr>
          <p:cNvPr id="3" name="Teksto vietos rezervavimo ženklas 2">
            <a:extLst>
              <a:ext uri="{FF2B5EF4-FFF2-40B4-BE49-F238E27FC236}">
                <a16:creationId xmlns:a16="http://schemas.microsoft.com/office/drawing/2014/main" id="{7DFB7BAB-988A-4384-8F8B-4C75B12870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Spustelėkite, kad galėtumėte redaguoti šablono teksto stilius</a:t>
            </a:r>
          </a:p>
          <a:p>
            <a:pPr lvl="1"/>
            <a:r>
              <a:rPr lang="lt-LT"/>
              <a:t>Antras lygis</a:t>
            </a:r>
          </a:p>
          <a:p>
            <a:pPr lvl="2"/>
            <a:r>
              <a:rPr lang="lt-LT"/>
              <a:t>Trečias lygis</a:t>
            </a:r>
          </a:p>
          <a:p>
            <a:pPr lvl="3"/>
            <a:r>
              <a:rPr lang="lt-LT"/>
              <a:t>Ketvirtas lygis</a:t>
            </a:r>
          </a:p>
          <a:p>
            <a:pPr lvl="4"/>
            <a:r>
              <a:rPr lang="lt-LT"/>
              <a:t>Penktas lygis</a:t>
            </a:r>
          </a:p>
        </p:txBody>
      </p:sp>
      <p:sp>
        <p:nvSpPr>
          <p:cNvPr id="4" name="Datos vietos rezervavimo ženklas 3">
            <a:extLst>
              <a:ext uri="{FF2B5EF4-FFF2-40B4-BE49-F238E27FC236}">
                <a16:creationId xmlns:a16="http://schemas.microsoft.com/office/drawing/2014/main" id="{F2657335-A048-4C15-9008-1E6F3D77A5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3B9BC8-7A6E-4899-A5A2-BCFCF53370AA}" type="datetimeFigureOut">
              <a:rPr lang="lt-LT" smtClean="0"/>
              <a:t>2021-12-14</a:t>
            </a:fld>
            <a:endParaRPr lang="lt-LT"/>
          </a:p>
        </p:txBody>
      </p:sp>
      <p:sp>
        <p:nvSpPr>
          <p:cNvPr id="5" name="Poraštės vietos rezervavimo ženklas 4">
            <a:extLst>
              <a:ext uri="{FF2B5EF4-FFF2-40B4-BE49-F238E27FC236}">
                <a16:creationId xmlns:a16="http://schemas.microsoft.com/office/drawing/2014/main" id="{1AEB6FCA-EA44-4070-B0E8-4F13DEC325D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t-LT"/>
          </a:p>
        </p:txBody>
      </p:sp>
      <p:sp>
        <p:nvSpPr>
          <p:cNvPr id="6" name="Skaidrės numerio vietos rezervavimo ženklas 5">
            <a:extLst>
              <a:ext uri="{FF2B5EF4-FFF2-40B4-BE49-F238E27FC236}">
                <a16:creationId xmlns:a16="http://schemas.microsoft.com/office/drawing/2014/main" id="{54C8CC3C-268B-43B2-8569-9D96EA9AFF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04CCA4-3692-4D01-8D16-5C20643A0A51}" type="slidenum">
              <a:rPr lang="lt-LT" smtClean="0"/>
              <a:t>‹#›</a:t>
            </a:fld>
            <a:endParaRPr lang="lt-LT"/>
          </a:p>
        </p:txBody>
      </p:sp>
    </p:spTree>
    <p:extLst>
      <p:ext uri="{BB962C8B-B14F-4D97-AF65-F5344CB8AC3E}">
        <p14:creationId xmlns:p14="http://schemas.microsoft.com/office/powerpoint/2010/main" val="642954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t-L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4" name="Pavadinimas 3">
            <a:extLst>
              <a:ext uri="{FF2B5EF4-FFF2-40B4-BE49-F238E27FC236}">
                <a16:creationId xmlns:a16="http://schemas.microsoft.com/office/drawing/2014/main" id="{5D7B1F1D-3F78-4129-A5F7-28063A341687}"/>
              </a:ext>
            </a:extLst>
          </p:cNvPr>
          <p:cNvSpPr>
            <a:spLocks noGrp="1"/>
          </p:cNvSpPr>
          <p:nvPr>
            <p:ph type="ctrTitle"/>
          </p:nvPr>
        </p:nvSpPr>
        <p:spPr>
          <a:xfrm>
            <a:off x="7188052" y="1783959"/>
            <a:ext cx="4718002" cy="2889114"/>
          </a:xfrm>
        </p:spPr>
        <p:txBody>
          <a:bodyPr anchor="b">
            <a:normAutofit/>
          </a:bodyPr>
          <a:lstStyle/>
          <a:p>
            <a:pPr algn="l"/>
            <a:r>
              <a:rPr lang="lt-LT" sz="2700" dirty="0"/>
              <a:t>II klasių mokinių </a:t>
            </a:r>
            <a:br>
              <a:rPr lang="lt-LT" sz="2700" dirty="0"/>
            </a:br>
            <a:r>
              <a:rPr lang="lt-LT" sz="2700" dirty="0"/>
              <a:t>kūrybinių darbų paroda</a:t>
            </a:r>
            <a:br>
              <a:rPr lang="lt-LT" sz="5400" dirty="0"/>
            </a:br>
            <a:r>
              <a:rPr lang="lt-LT" sz="5400" b="1" dirty="0"/>
              <a:t>Naujas </a:t>
            </a:r>
            <a:r>
              <a:rPr lang="lt-LT" sz="5400" b="1"/>
              <a:t>daikto gyvenimas</a:t>
            </a:r>
            <a:endParaRPr lang="lt-LT" sz="5400" b="1" dirty="0"/>
          </a:p>
        </p:txBody>
      </p:sp>
      <p:sp>
        <p:nvSpPr>
          <p:cNvPr id="5" name="Antrinis pavadinimas 4">
            <a:extLst>
              <a:ext uri="{FF2B5EF4-FFF2-40B4-BE49-F238E27FC236}">
                <a16:creationId xmlns:a16="http://schemas.microsoft.com/office/drawing/2014/main" id="{A38CD946-C270-490A-A5CB-37C2994423C0}"/>
              </a:ext>
            </a:extLst>
          </p:cNvPr>
          <p:cNvSpPr>
            <a:spLocks noGrp="1"/>
          </p:cNvSpPr>
          <p:nvPr>
            <p:ph type="subTitle" idx="1"/>
          </p:nvPr>
        </p:nvSpPr>
        <p:spPr>
          <a:xfrm>
            <a:off x="7277494" y="4750893"/>
            <a:ext cx="4718002" cy="1147863"/>
          </a:xfrm>
        </p:spPr>
        <p:txBody>
          <a:bodyPr anchor="t">
            <a:normAutofit fontScale="70000" lnSpcReduction="20000"/>
          </a:bodyPr>
          <a:lstStyle/>
          <a:p>
            <a:pPr algn="l"/>
            <a:r>
              <a:rPr lang="lt-LT" sz="2000" dirty="0"/>
              <a:t>Technologijų mokytoja Vaida Gailiūnienė</a:t>
            </a:r>
          </a:p>
          <a:p>
            <a:pPr algn="l"/>
            <a:endParaRPr lang="lt-LT" sz="2000" dirty="0"/>
          </a:p>
          <a:p>
            <a:pPr algn="l"/>
            <a:r>
              <a:rPr lang="lt-LT" sz="2000" dirty="0"/>
              <a:t>Vilniaus Žirmūnų gimnazija</a:t>
            </a:r>
          </a:p>
          <a:p>
            <a:pPr algn="l"/>
            <a:r>
              <a:rPr lang="lt-LT" sz="2000" dirty="0"/>
              <a:t>2021 lapkritis</a:t>
            </a:r>
          </a:p>
          <a:p>
            <a:pPr algn="l"/>
            <a:endParaRPr lang="lt-LT" sz="2000" dirty="0"/>
          </a:p>
          <a:p>
            <a:pPr algn="l"/>
            <a:endParaRPr lang="lt-LT" sz="2000" dirty="0"/>
          </a:p>
        </p:txBody>
      </p:sp>
      <p:sp>
        <p:nvSpPr>
          <p:cNvPr id="11" name="Freeform: Shape 1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7" name="Picture 6">
            <a:extLst>
              <a:ext uri="{FF2B5EF4-FFF2-40B4-BE49-F238E27FC236}">
                <a16:creationId xmlns:a16="http://schemas.microsoft.com/office/drawing/2014/main" id="{AC206D11-62AB-4DF5-A7E6-D79C06D15293}"/>
              </a:ext>
            </a:extLst>
          </p:cNvPr>
          <p:cNvPicPr>
            <a:picLocks noChangeAspect="1"/>
          </p:cNvPicPr>
          <p:nvPr/>
        </p:nvPicPr>
        <p:blipFill rotWithShape="1">
          <a:blip r:embed="rId2"/>
          <a:srcRect t="2426" r="-1"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674489286"/>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2765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79" y="1539433"/>
            <a:ext cx="3445783" cy="324420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Paveikslas</a:t>
            </a:r>
            <a:br>
              <a:rPr lang="en-US" sz="2600" kern="1200" dirty="0">
                <a:solidFill>
                  <a:srgbClr val="FFFFFF"/>
                </a:solidFill>
                <a:latin typeface="+mj-lt"/>
                <a:ea typeface="+mj-ea"/>
                <a:cs typeface="+mj-cs"/>
              </a:rPr>
            </a:br>
            <a:r>
              <a:rPr lang="en-US" sz="2600" b="1" kern="1200" dirty="0">
                <a:solidFill>
                  <a:srgbClr val="FFFFFF"/>
                </a:solidFill>
                <a:latin typeface="+mj-lt"/>
                <a:ea typeface="+mj-ea"/>
                <a:cs typeface="+mj-cs"/>
              </a:rPr>
              <a:t>„</a:t>
            </a:r>
            <a:r>
              <a:rPr lang="en-US" sz="2600" b="1" kern="1200" dirty="0" err="1">
                <a:solidFill>
                  <a:srgbClr val="FFFFFF"/>
                </a:solidFill>
                <a:latin typeface="+mj-lt"/>
                <a:ea typeface="+mj-ea"/>
                <a:cs typeface="+mj-cs"/>
              </a:rPr>
              <a:t>Žuvys</a:t>
            </a:r>
            <a:r>
              <a:rPr lang="en-US" sz="2600" b="1" kern="1200" dirty="0">
                <a:solidFill>
                  <a:srgbClr val="FFFFFF"/>
                </a:solidFill>
                <a:latin typeface="+mj-lt"/>
                <a:ea typeface="+mj-ea"/>
                <a:cs typeface="+mj-cs"/>
              </a:rPr>
              <a:t>“</a:t>
            </a:r>
            <a:r>
              <a:rPr lang="lt-LT" sz="2600" b="1" kern="1200" dirty="0">
                <a:solidFill>
                  <a:srgbClr val="FFFFFF"/>
                </a:solidFill>
                <a:latin typeface="+mj-lt"/>
                <a:ea typeface="+mj-ea"/>
                <a:cs typeface="+mj-cs"/>
              </a:rPr>
              <a:t>.</a:t>
            </a:r>
            <a:br>
              <a:rPr lang="lt-LT" sz="2600" b="1" kern="1200" dirty="0">
                <a:solidFill>
                  <a:srgbClr val="FFFFFF"/>
                </a:solidFill>
                <a:latin typeface="+mj-lt"/>
                <a:ea typeface="+mj-ea"/>
                <a:cs typeface="+mj-cs"/>
              </a:rPr>
            </a:br>
            <a:r>
              <a:rPr lang="lt-LT" sz="2600" b="1" kern="1200" dirty="0">
                <a:solidFill>
                  <a:srgbClr val="FFFFFF"/>
                </a:solidFill>
                <a:latin typeface="+mj-lt"/>
                <a:ea typeface="+mj-ea"/>
                <a:cs typeface="+mj-cs"/>
              </a:rPr>
              <a:t>Audinio atraižos</a:t>
            </a:r>
            <a:br>
              <a:rPr lang="en-US" sz="2600" b="1" kern="1200" dirty="0">
                <a:solidFill>
                  <a:srgbClr val="FFFFFF"/>
                </a:solidFill>
                <a:latin typeface="+mj-lt"/>
                <a:ea typeface="+mj-ea"/>
                <a:cs typeface="+mj-cs"/>
              </a:rPr>
            </a:br>
            <a:br>
              <a:rPr lang="en-US" sz="2600" b="1" kern="1200" dirty="0">
                <a:solidFill>
                  <a:srgbClr val="FFFFFF"/>
                </a:solidFill>
                <a:latin typeface="+mj-lt"/>
                <a:ea typeface="+mj-ea"/>
                <a:cs typeface="+mj-cs"/>
              </a:rPr>
            </a:br>
            <a:r>
              <a:rPr lang="en-US" sz="2600" kern="1200" dirty="0">
                <a:solidFill>
                  <a:srgbClr val="FFFFFF"/>
                </a:solidFill>
                <a:latin typeface="+mj-lt"/>
                <a:ea typeface="+mj-ea"/>
                <a:cs typeface="+mj-cs"/>
              </a:rPr>
              <a:t>II</a:t>
            </a:r>
            <a:r>
              <a:rPr lang="lt-LT" sz="2600" kern="1200" dirty="0">
                <a:solidFill>
                  <a:srgbClr val="FFFFFF"/>
                </a:solidFill>
                <a:latin typeface="+mj-lt"/>
                <a:ea typeface="+mj-ea"/>
                <a:cs typeface="+mj-cs"/>
              </a:rPr>
              <a:t>c</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klasė</a:t>
            </a:r>
            <a:br>
              <a:rPr lang="en-US" sz="2600" kern="1200" dirty="0">
                <a:solidFill>
                  <a:srgbClr val="FFFFFF"/>
                </a:solidFill>
                <a:latin typeface="+mj-lt"/>
                <a:ea typeface="+mj-ea"/>
                <a:cs typeface="+mj-cs"/>
              </a:rPr>
            </a:br>
            <a:endParaRPr lang="en-US" sz="2600" kern="1200" dirty="0">
              <a:solidFill>
                <a:srgbClr val="FFFFFF"/>
              </a:solidFill>
              <a:latin typeface="+mj-lt"/>
              <a:ea typeface="+mj-ea"/>
              <a:cs typeface="+mj-cs"/>
            </a:endParaRPr>
          </a:p>
        </p:txBody>
      </p:sp>
      <p:pic>
        <p:nvPicPr>
          <p:cNvPr id="9218" name="Picture 2">
            <a:extLst>
              <a:ext uri="{FF2B5EF4-FFF2-40B4-BE49-F238E27FC236}">
                <a16:creationId xmlns:a16="http://schemas.microsoft.com/office/drawing/2014/main" id="{C13ABBD6-0A04-4A7E-97CB-75D89333C24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243332" y="344252"/>
            <a:ext cx="4745620" cy="6123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8715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43445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358815" y="1759353"/>
            <a:ext cx="3125165" cy="320618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200" kern="1200" dirty="0">
                <a:solidFill>
                  <a:srgbClr val="FFFFFF"/>
                </a:solidFill>
                <a:latin typeface="+mj-lt"/>
                <a:ea typeface="+mj-ea"/>
                <a:cs typeface="+mj-cs"/>
              </a:rPr>
              <a:t>Rankinė</a:t>
            </a:r>
            <a:br>
              <a:rPr lang="lt-LT" sz="2200" kern="1200" dirty="0">
                <a:solidFill>
                  <a:srgbClr val="FFFFFF"/>
                </a:solidFill>
                <a:latin typeface="+mj-lt"/>
                <a:ea typeface="+mj-ea"/>
                <a:cs typeface="+mj-cs"/>
              </a:rPr>
            </a:br>
            <a:r>
              <a:rPr lang="lt-LT" sz="2200" kern="1200" dirty="0">
                <a:solidFill>
                  <a:srgbClr val="FFFFFF"/>
                </a:solidFill>
                <a:latin typeface="+mj-lt"/>
                <a:ea typeface="+mj-ea"/>
                <a:cs typeface="+mj-cs"/>
              </a:rPr>
              <a:t>„Džinso mėlis“.</a:t>
            </a:r>
            <a:br>
              <a:rPr lang="lt-LT" sz="2200" kern="1200" dirty="0">
                <a:solidFill>
                  <a:srgbClr val="FFFFFF"/>
                </a:solidFill>
                <a:latin typeface="+mj-lt"/>
                <a:ea typeface="+mj-ea"/>
                <a:cs typeface="+mj-cs"/>
              </a:rPr>
            </a:br>
            <a:r>
              <a:rPr lang="lt-LT" sz="2200" dirty="0">
                <a:solidFill>
                  <a:srgbClr val="FFFFFF"/>
                </a:solidFill>
              </a:rPr>
              <a:t>Džinso atraižos</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lt-LT" sz="2200" b="1" kern="1200" dirty="0">
                <a:solidFill>
                  <a:srgbClr val="FFFFFF"/>
                </a:solidFill>
                <a:latin typeface="+mj-lt"/>
                <a:ea typeface="+mj-ea"/>
                <a:cs typeface="+mj-cs"/>
              </a:rPr>
              <a:t>I</a:t>
            </a:r>
            <a:r>
              <a:rPr lang="en-US" sz="2200" kern="1200" dirty="0">
                <a:solidFill>
                  <a:srgbClr val="FFFFFF"/>
                </a:solidFill>
                <a:latin typeface="+mj-lt"/>
                <a:ea typeface="+mj-ea"/>
                <a:cs typeface="+mj-cs"/>
              </a:rPr>
              <a:t>I</a:t>
            </a:r>
            <a:r>
              <a:rPr lang="lt-LT" sz="2200" kern="1200" dirty="0">
                <a:solidFill>
                  <a:srgbClr val="FFFFFF"/>
                </a:solidFill>
                <a:latin typeface="+mj-lt"/>
                <a:ea typeface="+mj-ea"/>
                <a:cs typeface="+mj-cs"/>
              </a:rPr>
              <a:t>c</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7" name="Paveikslėlis 6">
            <a:extLst>
              <a:ext uri="{FF2B5EF4-FFF2-40B4-BE49-F238E27FC236}">
                <a16:creationId xmlns:a16="http://schemas.microsoft.com/office/drawing/2014/main" id="{7DD8483C-E360-44C3-A9A3-B8117F496256}"/>
              </a:ext>
            </a:extLst>
          </p:cNvPr>
          <p:cNvPicPr>
            <a:picLocks noChangeAspect="1"/>
          </p:cNvPicPr>
          <p:nvPr/>
        </p:nvPicPr>
        <p:blipFill rotWithShape="1">
          <a:blip r:embed="rId2"/>
          <a:srcRect l="18797" t="20748" r="40949" b="39747"/>
          <a:stretch/>
        </p:blipFill>
        <p:spPr>
          <a:xfrm>
            <a:off x="3646729" y="1226916"/>
            <a:ext cx="8072433" cy="4456254"/>
          </a:xfrm>
          <a:prstGeom prst="rect">
            <a:avLst/>
          </a:prstGeom>
        </p:spPr>
      </p:pic>
    </p:spTree>
    <p:extLst>
      <p:ext uri="{BB962C8B-B14F-4D97-AF65-F5344CB8AC3E}">
        <p14:creationId xmlns:p14="http://schemas.microsoft.com/office/powerpoint/2010/main" val="1378166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914400" y="1684035"/>
            <a:ext cx="3414532" cy="340882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200" dirty="0">
                <a:solidFill>
                  <a:srgbClr val="FFFFFF"/>
                </a:solidFill>
              </a:rPr>
              <a:t>Šalikas</a:t>
            </a:r>
            <a:br>
              <a:rPr lang="lt-LT" sz="2200" kern="1200" dirty="0">
                <a:solidFill>
                  <a:srgbClr val="FFFFFF"/>
                </a:solidFill>
                <a:latin typeface="+mj-lt"/>
                <a:ea typeface="+mj-ea"/>
                <a:cs typeface="+mj-cs"/>
              </a:rPr>
            </a:br>
            <a:r>
              <a:rPr lang="lt-LT" sz="2200" kern="1200" dirty="0">
                <a:solidFill>
                  <a:srgbClr val="FFFFFF"/>
                </a:solidFill>
                <a:latin typeface="+mj-lt"/>
                <a:ea typeface="+mj-ea"/>
                <a:cs typeface="+mj-cs"/>
              </a:rPr>
              <a:t>„Žalias akcentas“.</a:t>
            </a:r>
            <a:br>
              <a:rPr lang="lt-LT" sz="2200" kern="1200" dirty="0">
                <a:solidFill>
                  <a:srgbClr val="FFFFFF"/>
                </a:solidFill>
                <a:latin typeface="+mj-lt"/>
                <a:ea typeface="+mj-ea"/>
                <a:cs typeface="+mj-cs"/>
              </a:rPr>
            </a:br>
            <a:r>
              <a:rPr lang="lt-LT" sz="2200" kern="1200" dirty="0">
                <a:solidFill>
                  <a:srgbClr val="FFFFFF"/>
                </a:solidFill>
                <a:latin typeface="+mj-lt"/>
                <a:ea typeface="+mj-ea"/>
                <a:cs typeface="+mj-cs"/>
              </a:rPr>
              <a:t>Siūlų likučiai</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lt-LT" sz="2200" b="1" kern="1200" dirty="0">
                <a:solidFill>
                  <a:srgbClr val="FFFFFF"/>
                </a:solidFill>
                <a:latin typeface="+mj-lt"/>
                <a:ea typeface="+mj-ea"/>
                <a:cs typeface="+mj-cs"/>
              </a:rPr>
              <a:t>I</a:t>
            </a:r>
            <a:r>
              <a:rPr lang="en-US" sz="2200" kern="1200" dirty="0">
                <a:solidFill>
                  <a:srgbClr val="FFFFFF"/>
                </a:solidFill>
                <a:latin typeface="+mj-lt"/>
                <a:ea typeface="+mj-ea"/>
                <a:cs typeface="+mj-cs"/>
              </a:rPr>
              <a:t>I</a:t>
            </a:r>
            <a:r>
              <a:rPr lang="lt-LT" sz="2200" kern="1200" dirty="0">
                <a:solidFill>
                  <a:srgbClr val="FFFFFF"/>
                </a:solidFill>
                <a:latin typeface="+mj-lt"/>
                <a:ea typeface="+mj-ea"/>
                <a:cs typeface="+mj-cs"/>
              </a:rPr>
              <a:t>c</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10242" name="Picture 2">
            <a:extLst>
              <a:ext uri="{FF2B5EF4-FFF2-40B4-BE49-F238E27FC236}">
                <a16:creationId xmlns:a16="http://schemas.microsoft.com/office/drawing/2014/main" id="{0DCEC2E9-8777-41D2-A524-E2B2DA2128E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260" t="20722" r="8249" b="6172"/>
          <a:stretch/>
        </p:blipFill>
        <p:spPr bwMode="auto">
          <a:xfrm>
            <a:off x="5463251" y="376814"/>
            <a:ext cx="5150734" cy="5820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81671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358815" y="1643605"/>
            <a:ext cx="3449256" cy="3321934"/>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3200" kern="1200" dirty="0">
                <a:solidFill>
                  <a:srgbClr val="FFFFFF"/>
                </a:solidFill>
                <a:latin typeface="+mj-lt"/>
                <a:ea typeface="+mj-ea"/>
                <a:cs typeface="+mj-cs"/>
              </a:rPr>
              <a:t>Džinsų atnaujinimas</a:t>
            </a:r>
            <a:br>
              <a:rPr lang="lt-LT" sz="2200" kern="1200" dirty="0">
                <a:solidFill>
                  <a:srgbClr val="FFFFFF"/>
                </a:solidFill>
                <a:latin typeface="+mj-lt"/>
                <a:ea typeface="+mj-ea"/>
                <a:cs typeface="+mj-cs"/>
              </a:rPr>
            </a:b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lt-LT" sz="2200" b="1" kern="1200" dirty="0">
                <a:solidFill>
                  <a:srgbClr val="FFFFFF"/>
                </a:solidFill>
                <a:latin typeface="+mj-lt"/>
                <a:ea typeface="+mj-ea"/>
                <a:cs typeface="+mj-cs"/>
              </a:rPr>
              <a:t>I</a:t>
            </a:r>
            <a:r>
              <a:rPr lang="en-US" sz="2200" kern="1200" dirty="0">
                <a:solidFill>
                  <a:srgbClr val="FFFFFF"/>
                </a:solidFill>
                <a:latin typeface="+mj-lt"/>
                <a:ea typeface="+mj-ea"/>
                <a:cs typeface="+mj-cs"/>
              </a:rPr>
              <a:t>I</a:t>
            </a:r>
            <a:r>
              <a:rPr lang="lt-LT" sz="2200" kern="1200" dirty="0">
                <a:solidFill>
                  <a:srgbClr val="FFFFFF"/>
                </a:solidFill>
                <a:latin typeface="+mj-lt"/>
                <a:ea typeface="+mj-ea"/>
                <a:cs typeface="+mj-cs"/>
              </a:rPr>
              <a:t>c</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11266" name="Picture 2">
            <a:extLst>
              <a:ext uri="{FF2B5EF4-FFF2-40B4-BE49-F238E27FC236}">
                <a16:creationId xmlns:a16="http://schemas.microsoft.com/office/drawing/2014/main" id="{3FA09C6B-93BA-429B-B96F-40A3C804F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94249" y="576397"/>
            <a:ext cx="2969284" cy="5372991"/>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a:extLst>
              <a:ext uri="{FF2B5EF4-FFF2-40B4-BE49-F238E27FC236}">
                <a16:creationId xmlns:a16="http://schemas.microsoft.com/office/drawing/2014/main" id="{A78EB13F-2518-4D20-9999-C786E4D6E3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3494" y="658284"/>
            <a:ext cx="2465407" cy="52850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23018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40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79" y="1805651"/>
            <a:ext cx="3781449" cy="3518703"/>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800" b="1" dirty="0">
                <a:solidFill>
                  <a:srgbClr val="FFFFFF"/>
                </a:solidFill>
              </a:rPr>
              <a:t>Krepšelis iš </a:t>
            </a:r>
            <a:br>
              <a:rPr lang="lt-LT" sz="2800" b="1" dirty="0">
                <a:solidFill>
                  <a:srgbClr val="FFFFFF"/>
                </a:solidFill>
              </a:rPr>
            </a:br>
            <a:r>
              <a:rPr lang="lt-LT" sz="2800" b="1" dirty="0">
                <a:solidFill>
                  <a:srgbClr val="FFFFFF"/>
                </a:solidFill>
              </a:rPr>
              <a:t>laikraščių</a:t>
            </a:r>
            <a:br>
              <a:rPr lang="en-US" sz="1800" b="1" kern="1200" dirty="0">
                <a:solidFill>
                  <a:srgbClr val="FFFFFF"/>
                </a:solidFill>
                <a:latin typeface="+mj-lt"/>
                <a:ea typeface="+mj-ea"/>
                <a:cs typeface="+mj-cs"/>
              </a:rPr>
            </a:br>
            <a:br>
              <a:rPr lang="en-US" sz="1800" b="1" kern="1200" dirty="0">
                <a:solidFill>
                  <a:srgbClr val="FFFFFF"/>
                </a:solidFill>
                <a:latin typeface="+mj-lt"/>
                <a:ea typeface="+mj-ea"/>
                <a:cs typeface="+mj-cs"/>
              </a:rPr>
            </a:br>
            <a:r>
              <a:rPr lang="en-US" sz="1800" b="1" kern="1200" dirty="0">
                <a:solidFill>
                  <a:srgbClr val="FFFFFF"/>
                </a:solidFill>
                <a:latin typeface="+mj-lt"/>
                <a:ea typeface="+mj-ea"/>
                <a:cs typeface="+mj-cs"/>
              </a:rPr>
              <a:t>I</a:t>
            </a:r>
            <a:r>
              <a:rPr lang="lt-LT" sz="1800" b="1" dirty="0" err="1">
                <a:solidFill>
                  <a:srgbClr val="FFFFFF"/>
                </a:solidFill>
              </a:rPr>
              <a:t>I</a:t>
            </a:r>
            <a:r>
              <a:rPr lang="lt-LT" sz="1800" kern="1200" dirty="0" err="1">
                <a:solidFill>
                  <a:srgbClr val="FFFFFF"/>
                </a:solidFill>
                <a:latin typeface="+mj-lt"/>
                <a:ea typeface="+mj-ea"/>
                <a:cs typeface="+mj-cs"/>
              </a:rPr>
              <a:t>d</a:t>
            </a:r>
            <a:r>
              <a:rPr lang="en-US" sz="1800" kern="1200" dirty="0">
                <a:solidFill>
                  <a:srgbClr val="FFFFFF"/>
                </a:solidFill>
                <a:latin typeface="+mj-lt"/>
                <a:ea typeface="+mj-ea"/>
                <a:cs typeface="+mj-cs"/>
              </a:rPr>
              <a:t> </a:t>
            </a:r>
            <a:r>
              <a:rPr lang="en-US" sz="1800" kern="1200" dirty="0" err="1">
                <a:solidFill>
                  <a:srgbClr val="FFFFFF"/>
                </a:solidFill>
                <a:latin typeface="+mj-lt"/>
                <a:ea typeface="+mj-ea"/>
                <a:cs typeface="+mj-cs"/>
              </a:rPr>
              <a:t>klasė</a:t>
            </a:r>
            <a:br>
              <a:rPr lang="en-US" sz="1800" kern="1200" dirty="0">
                <a:solidFill>
                  <a:srgbClr val="FFFFFF"/>
                </a:solidFill>
                <a:latin typeface="+mj-lt"/>
                <a:ea typeface="+mj-ea"/>
                <a:cs typeface="+mj-cs"/>
              </a:rPr>
            </a:br>
            <a:endParaRPr lang="en-US" sz="1800" kern="1200" dirty="0">
              <a:solidFill>
                <a:srgbClr val="FFFFFF"/>
              </a:solidFill>
              <a:latin typeface="+mj-lt"/>
              <a:ea typeface="+mj-ea"/>
              <a:cs typeface="+mj-cs"/>
            </a:endParaRPr>
          </a:p>
        </p:txBody>
      </p:sp>
      <p:pic>
        <p:nvPicPr>
          <p:cNvPr id="12290" name="Picture 2">
            <a:extLst>
              <a:ext uri="{FF2B5EF4-FFF2-40B4-BE49-F238E27FC236}">
                <a16:creationId xmlns:a16="http://schemas.microsoft.com/office/drawing/2014/main" id="{8A2C77D3-545B-41CA-9189-1A69C32E016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02840" y="961812"/>
            <a:ext cx="5259719"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2813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4" name="Rectangle 73">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2D74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843900"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600" b="1" kern="1200" dirty="0">
                <a:solidFill>
                  <a:srgbClr val="FFFFFF"/>
                </a:solidFill>
                <a:latin typeface="+mj-lt"/>
                <a:ea typeface="+mj-ea"/>
                <a:cs typeface="+mj-cs"/>
              </a:rPr>
              <a:t>Gitara iš kartono.</a:t>
            </a:r>
            <a:br>
              <a:rPr lang="en-US" sz="2600" b="1" kern="1200" dirty="0">
                <a:solidFill>
                  <a:srgbClr val="FFFFFF"/>
                </a:solidFill>
                <a:latin typeface="+mj-lt"/>
                <a:ea typeface="+mj-ea"/>
                <a:cs typeface="+mj-cs"/>
              </a:rPr>
            </a:br>
            <a:br>
              <a:rPr lang="en-US" sz="2600" b="1" kern="1200" dirty="0">
                <a:solidFill>
                  <a:srgbClr val="FFFFFF"/>
                </a:solidFill>
                <a:latin typeface="+mj-lt"/>
                <a:ea typeface="+mj-ea"/>
                <a:cs typeface="+mj-cs"/>
              </a:rPr>
            </a:br>
            <a:r>
              <a:rPr lang="en-US" sz="2600" b="1" kern="1200" dirty="0" err="1">
                <a:solidFill>
                  <a:srgbClr val="FFFFFF"/>
                </a:solidFill>
                <a:latin typeface="+mj-lt"/>
                <a:ea typeface="+mj-ea"/>
                <a:cs typeface="+mj-cs"/>
              </a:rPr>
              <a:t>I</a:t>
            </a:r>
            <a:r>
              <a:rPr lang="en-US" sz="2600" kern="1200" dirty="0" err="1">
                <a:solidFill>
                  <a:srgbClr val="FFFFFF"/>
                </a:solidFill>
                <a:latin typeface="+mj-lt"/>
                <a:ea typeface="+mj-ea"/>
                <a:cs typeface="+mj-cs"/>
              </a:rPr>
              <a:t>Id</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klasė</a:t>
            </a:r>
            <a:br>
              <a:rPr lang="en-US" sz="2600" kern="1200" dirty="0">
                <a:solidFill>
                  <a:srgbClr val="FFFFFF"/>
                </a:solidFill>
                <a:latin typeface="+mj-lt"/>
                <a:ea typeface="+mj-ea"/>
                <a:cs typeface="+mj-cs"/>
              </a:rPr>
            </a:br>
            <a:endParaRPr lang="en-US" sz="2600" kern="1200" dirty="0">
              <a:solidFill>
                <a:srgbClr val="FFFFFF"/>
              </a:solidFill>
              <a:latin typeface="+mj-lt"/>
              <a:ea typeface="+mj-ea"/>
              <a:cs typeface="+mj-cs"/>
            </a:endParaRPr>
          </a:p>
        </p:txBody>
      </p:sp>
      <p:pic>
        <p:nvPicPr>
          <p:cNvPr id="14338" name="Picture 2">
            <a:extLst>
              <a:ext uri="{FF2B5EF4-FFF2-40B4-BE49-F238E27FC236}">
                <a16:creationId xmlns:a16="http://schemas.microsoft.com/office/drawing/2014/main" id="{D78E3417-DC78-4B15-80EA-848F46A4A95C}"/>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43955" y="1793890"/>
            <a:ext cx="4404335" cy="3270219"/>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a:extLst>
              <a:ext uri="{FF2B5EF4-FFF2-40B4-BE49-F238E27FC236}">
                <a16:creationId xmlns:a16="http://schemas.microsoft.com/office/drawing/2014/main" id="{D6C5A9A5-E4FC-43C8-9D15-06AF96BABD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266" r="25849"/>
          <a:stretch/>
        </p:blipFill>
        <p:spPr bwMode="auto">
          <a:xfrm>
            <a:off x="8286162" y="397573"/>
            <a:ext cx="3101418" cy="6029804"/>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890D8144-DD9D-4B70-BAC2-2034053D9AFC}"/>
              </a:ext>
            </a:extLst>
          </p:cNvPr>
          <p:cNvSpPr txBox="1"/>
          <p:nvPr/>
        </p:nvSpPr>
        <p:spPr>
          <a:xfrm>
            <a:off x="3110845" y="5138516"/>
            <a:ext cx="5043341" cy="923330"/>
          </a:xfrm>
          <a:prstGeom prst="rect">
            <a:avLst/>
          </a:prstGeom>
          <a:noFill/>
        </p:spPr>
        <p:txBody>
          <a:bodyPr wrap="square">
            <a:spAutoFit/>
          </a:bodyPr>
          <a:lstStyle/>
          <a:p>
            <a:pPr algn="ctr"/>
            <a:r>
              <a:rPr lang="lt-LT" dirty="0">
                <a:solidFill>
                  <a:srgbClr val="37A19F"/>
                </a:solidFill>
                <a:latin typeface="Century Gothic" panose="020B0502020202020204" pitchFamily="34" charset="0"/>
              </a:rPr>
              <a:t>B</a:t>
            </a:r>
            <a:r>
              <a:rPr lang="lt-LT" b="0" i="0" u="none" strike="noStrike" dirty="0">
                <a:solidFill>
                  <a:srgbClr val="37A19F"/>
                </a:solidFill>
                <a:effectLst/>
                <a:latin typeface="Century Gothic" panose="020B0502020202020204" pitchFamily="34" charset="0"/>
              </a:rPr>
              <a:t>ritų roko grupės „</a:t>
            </a:r>
            <a:r>
              <a:rPr lang="lt-LT" b="0" i="0" u="none" strike="noStrike" dirty="0" err="1">
                <a:solidFill>
                  <a:srgbClr val="37A19F"/>
                </a:solidFill>
                <a:effectLst/>
                <a:latin typeface="Century Gothic" panose="020B0502020202020204" pitchFamily="34" charset="0"/>
              </a:rPr>
              <a:t>The</a:t>
            </a:r>
            <a:r>
              <a:rPr lang="lt-LT" b="0" i="0" u="none" strike="noStrike" dirty="0">
                <a:solidFill>
                  <a:srgbClr val="37A19F"/>
                </a:solidFill>
                <a:effectLst/>
                <a:latin typeface="Century Gothic" panose="020B0502020202020204" pitchFamily="34" charset="0"/>
              </a:rPr>
              <a:t> Beatles“ </a:t>
            </a:r>
          </a:p>
          <a:p>
            <a:pPr algn="ctr"/>
            <a:r>
              <a:rPr lang="lt-LT" b="0" i="0" u="none" strike="noStrike" dirty="0">
                <a:solidFill>
                  <a:srgbClr val="37A19F"/>
                </a:solidFill>
                <a:effectLst/>
                <a:latin typeface="Century Gothic" panose="020B0502020202020204" pitchFamily="34" charset="0"/>
              </a:rPr>
              <a:t>nario Džordžo </a:t>
            </a:r>
            <a:r>
              <a:rPr lang="lt-LT" b="0" i="0" u="none" strike="noStrike" dirty="0" err="1">
                <a:solidFill>
                  <a:srgbClr val="37A19F"/>
                </a:solidFill>
                <a:effectLst/>
                <a:latin typeface="Century Gothic" panose="020B0502020202020204" pitchFamily="34" charset="0"/>
              </a:rPr>
              <a:t>Harrison‘o</a:t>
            </a:r>
            <a:r>
              <a:rPr lang="lt-LT" b="0" i="0" u="none" strike="noStrike" dirty="0">
                <a:solidFill>
                  <a:srgbClr val="37A19F"/>
                </a:solidFill>
                <a:effectLst/>
                <a:latin typeface="Century Gothic" panose="020B0502020202020204" pitchFamily="34" charset="0"/>
              </a:rPr>
              <a:t> </a:t>
            </a:r>
            <a:r>
              <a:rPr lang="lt-LT" b="0" i="0" u="none" strike="noStrike" dirty="0" err="1">
                <a:solidFill>
                  <a:srgbClr val="37A19F"/>
                </a:solidFill>
                <a:effectLst/>
                <a:latin typeface="Century Gothic" panose="020B0502020202020204" pitchFamily="34" charset="0"/>
              </a:rPr>
              <a:t>Fender</a:t>
            </a:r>
            <a:endParaRPr lang="lt-LT" b="0" i="0" u="none" strike="noStrike" dirty="0">
              <a:solidFill>
                <a:srgbClr val="37A19F"/>
              </a:solidFill>
              <a:effectLst/>
              <a:latin typeface="Century Gothic" panose="020B0502020202020204" pitchFamily="34" charset="0"/>
            </a:endParaRPr>
          </a:p>
          <a:p>
            <a:pPr algn="ctr"/>
            <a:r>
              <a:rPr lang="lt-LT" b="0" i="0" u="none" strike="noStrike" dirty="0">
                <a:solidFill>
                  <a:srgbClr val="37A19F"/>
                </a:solidFill>
                <a:effectLst/>
                <a:latin typeface="Century Gothic" panose="020B0502020202020204" pitchFamily="34" charset="0"/>
              </a:rPr>
              <a:t> </a:t>
            </a:r>
            <a:r>
              <a:rPr lang="lt-LT" b="0" i="0" u="none" strike="noStrike" dirty="0" err="1">
                <a:solidFill>
                  <a:srgbClr val="37A19F"/>
                </a:solidFill>
                <a:effectLst/>
                <a:latin typeface="Century Gothic" panose="020B0502020202020204" pitchFamily="34" charset="0"/>
              </a:rPr>
              <a:t>Stratokasterio</a:t>
            </a:r>
            <a:r>
              <a:rPr lang="lt-LT" b="0" i="0" u="none" strike="noStrike" dirty="0">
                <a:solidFill>
                  <a:srgbClr val="37A19F"/>
                </a:solidFill>
                <a:effectLst/>
                <a:latin typeface="Century Gothic" panose="020B0502020202020204" pitchFamily="34" charset="0"/>
              </a:rPr>
              <a:t> gitara</a:t>
            </a:r>
            <a:r>
              <a:rPr lang="lt-LT" b="0" i="0" u="none" strike="noStrike" dirty="0">
                <a:solidFill>
                  <a:srgbClr val="FFFFFF"/>
                </a:solidFill>
                <a:effectLst/>
                <a:latin typeface="Century Gothic" panose="020B0502020202020204" pitchFamily="34" charset="0"/>
              </a:rPr>
              <a:t>.</a:t>
            </a:r>
            <a:r>
              <a:rPr lang="lt-LT" b="0" i="0" dirty="0">
                <a:solidFill>
                  <a:srgbClr val="000000"/>
                </a:solidFill>
                <a:effectLst/>
                <a:latin typeface="Century Gothic" panose="020B0502020202020204" pitchFamily="34" charset="0"/>
              </a:rPr>
              <a:t>​</a:t>
            </a:r>
            <a:endParaRPr lang="lt-LT" dirty="0"/>
          </a:p>
        </p:txBody>
      </p:sp>
    </p:spTree>
    <p:extLst>
      <p:ext uri="{BB962C8B-B14F-4D97-AF65-F5344CB8AC3E}">
        <p14:creationId xmlns:p14="http://schemas.microsoft.com/office/powerpoint/2010/main" val="12113785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600" b="1" kern="1200" dirty="0">
                <a:solidFill>
                  <a:srgbClr val="FFFFFF"/>
                </a:solidFill>
                <a:latin typeface="+mj-lt"/>
                <a:ea typeface="+mj-ea"/>
                <a:cs typeface="+mj-cs"/>
              </a:rPr>
              <a:t>Dekoracija</a:t>
            </a:r>
            <a:br>
              <a:rPr lang="en-US" sz="2600" b="1" kern="1200" dirty="0">
                <a:solidFill>
                  <a:srgbClr val="FFFFFF"/>
                </a:solidFill>
                <a:latin typeface="+mj-lt"/>
                <a:ea typeface="+mj-ea"/>
                <a:cs typeface="+mj-cs"/>
              </a:rPr>
            </a:br>
            <a:br>
              <a:rPr lang="en-US" sz="2600" b="1" kern="1200" dirty="0">
                <a:solidFill>
                  <a:srgbClr val="FFFFFF"/>
                </a:solidFill>
                <a:latin typeface="+mj-lt"/>
                <a:ea typeface="+mj-ea"/>
                <a:cs typeface="+mj-cs"/>
              </a:rPr>
            </a:br>
            <a:r>
              <a:rPr lang="en-US" sz="2600" b="1" kern="1200" dirty="0" err="1">
                <a:solidFill>
                  <a:srgbClr val="FFFFFF"/>
                </a:solidFill>
                <a:latin typeface="+mj-lt"/>
                <a:ea typeface="+mj-ea"/>
                <a:cs typeface="+mj-cs"/>
              </a:rPr>
              <a:t>I</a:t>
            </a:r>
            <a:r>
              <a:rPr lang="en-US" sz="2600" kern="1200" dirty="0" err="1">
                <a:solidFill>
                  <a:srgbClr val="FFFFFF"/>
                </a:solidFill>
                <a:latin typeface="+mj-lt"/>
                <a:ea typeface="+mj-ea"/>
                <a:cs typeface="+mj-cs"/>
              </a:rPr>
              <a:t>Id</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klasė</a:t>
            </a:r>
            <a:br>
              <a:rPr lang="en-US" sz="2600" kern="1200" dirty="0">
                <a:solidFill>
                  <a:srgbClr val="FFFFFF"/>
                </a:solidFill>
                <a:latin typeface="+mj-lt"/>
                <a:ea typeface="+mj-ea"/>
                <a:cs typeface="+mj-cs"/>
              </a:rPr>
            </a:br>
            <a:endParaRPr lang="en-US" sz="2600" kern="1200" dirty="0">
              <a:solidFill>
                <a:srgbClr val="FFFFFF"/>
              </a:solidFill>
              <a:latin typeface="+mj-lt"/>
              <a:ea typeface="+mj-ea"/>
              <a:cs typeface="+mj-cs"/>
            </a:endParaRPr>
          </a:p>
        </p:txBody>
      </p:sp>
      <p:pic>
        <p:nvPicPr>
          <p:cNvPr id="13314" name="Picture 2">
            <a:extLst>
              <a:ext uri="{FF2B5EF4-FFF2-40B4-BE49-F238E27FC236}">
                <a16:creationId xmlns:a16="http://schemas.microsoft.com/office/drawing/2014/main" id="{CA5E88D0-A5F4-4A11-A360-0961771318DF}"/>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744043" y="861348"/>
            <a:ext cx="3694423" cy="4930987"/>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a:extLst>
              <a:ext uri="{FF2B5EF4-FFF2-40B4-BE49-F238E27FC236}">
                <a16:creationId xmlns:a16="http://schemas.microsoft.com/office/drawing/2014/main" id="{40BAFD4B-619F-4AA8-993B-222C7D4F59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90075" y="861348"/>
            <a:ext cx="3705897"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042973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C63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79" y="2074363"/>
            <a:ext cx="3434071" cy="331944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400" dirty="0">
                <a:solidFill>
                  <a:srgbClr val="FFFFFF"/>
                </a:solidFill>
              </a:rPr>
              <a:t>Žaislas- meškutis.</a:t>
            </a:r>
            <a:br>
              <a:rPr lang="en-US" sz="2400" kern="1200" dirty="0">
                <a:solidFill>
                  <a:srgbClr val="FFFFFF"/>
                </a:solidFill>
                <a:latin typeface="+mj-lt"/>
                <a:ea typeface="+mj-ea"/>
                <a:cs typeface="+mj-cs"/>
              </a:rPr>
            </a:br>
            <a:r>
              <a:rPr lang="lt-LT" sz="2400" dirty="0">
                <a:solidFill>
                  <a:srgbClr val="FFFFFF"/>
                </a:solidFill>
              </a:rPr>
              <a:t>Audinio </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atraižos</a:t>
            </a:r>
            <a:br>
              <a:rPr lang="en-US" sz="2400" b="1" kern="1200" dirty="0">
                <a:solidFill>
                  <a:srgbClr val="FFFFFF"/>
                </a:solidFill>
                <a:latin typeface="+mj-lt"/>
                <a:ea typeface="+mj-ea"/>
                <a:cs typeface="+mj-cs"/>
              </a:rPr>
            </a:br>
            <a:br>
              <a:rPr lang="en-US" sz="2400" b="1" kern="1200" dirty="0">
                <a:solidFill>
                  <a:srgbClr val="FFFFFF"/>
                </a:solidFill>
                <a:latin typeface="+mj-lt"/>
                <a:ea typeface="+mj-ea"/>
                <a:cs typeface="+mj-cs"/>
              </a:rPr>
            </a:br>
            <a:r>
              <a:rPr lang="en-US" sz="2400" b="1" kern="1200" dirty="0">
                <a:solidFill>
                  <a:srgbClr val="FFFFFF"/>
                </a:solidFill>
                <a:latin typeface="+mj-lt"/>
                <a:ea typeface="+mj-ea"/>
                <a:cs typeface="+mj-cs"/>
              </a:rPr>
              <a:t>I</a:t>
            </a:r>
            <a:r>
              <a:rPr lang="en-US" sz="2400" kern="1200" dirty="0">
                <a:solidFill>
                  <a:srgbClr val="FFFFFF"/>
                </a:solidFill>
                <a:latin typeface="+mj-lt"/>
                <a:ea typeface="+mj-ea"/>
                <a:cs typeface="+mj-cs"/>
              </a:rPr>
              <a:t>I</a:t>
            </a:r>
            <a:r>
              <a:rPr lang="lt-LT" sz="2400" kern="1200" dirty="0">
                <a:solidFill>
                  <a:srgbClr val="FFFFFF"/>
                </a:solidFill>
                <a:latin typeface="+mj-lt"/>
                <a:ea typeface="+mj-ea"/>
                <a:cs typeface="+mj-cs"/>
              </a:rPr>
              <a:t>d</a:t>
            </a:r>
            <a:r>
              <a:rPr lang="en-US" sz="2400" kern="1200" dirty="0">
                <a:solidFill>
                  <a:srgbClr val="FFFFFF"/>
                </a:solidFill>
                <a:latin typeface="+mj-lt"/>
                <a:ea typeface="+mj-ea"/>
                <a:cs typeface="+mj-cs"/>
              </a:rPr>
              <a:t> </a:t>
            </a:r>
            <a:r>
              <a:rPr lang="en-US" sz="2400" kern="1200" dirty="0" err="1">
                <a:solidFill>
                  <a:srgbClr val="FFFFFF"/>
                </a:solidFill>
                <a:latin typeface="+mj-lt"/>
                <a:ea typeface="+mj-ea"/>
                <a:cs typeface="+mj-cs"/>
              </a:rPr>
              <a:t>klasė</a:t>
            </a:r>
            <a:br>
              <a:rPr lang="en-US" sz="1800" kern="1200" dirty="0">
                <a:solidFill>
                  <a:srgbClr val="FFFFFF"/>
                </a:solidFill>
                <a:latin typeface="+mj-lt"/>
                <a:ea typeface="+mj-ea"/>
                <a:cs typeface="+mj-cs"/>
              </a:rPr>
            </a:br>
            <a:endParaRPr lang="en-US" sz="1800" kern="1200" dirty="0">
              <a:solidFill>
                <a:srgbClr val="FFFFFF"/>
              </a:solidFill>
              <a:latin typeface="+mj-lt"/>
              <a:ea typeface="+mj-ea"/>
              <a:cs typeface="+mj-cs"/>
            </a:endParaRPr>
          </a:p>
        </p:txBody>
      </p:sp>
      <p:pic>
        <p:nvPicPr>
          <p:cNvPr id="15362" name="Picture 2">
            <a:extLst>
              <a:ext uri="{FF2B5EF4-FFF2-40B4-BE49-F238E27FC236}">
                <a16:creationId xmlns:a16="http://schemas.microsoft.com/office/drawing/2014/main" id="{AB42305F-58A2-464B-8E10-06183003AF0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32247" y="365246"/>
            <a:ext cx="5401657" cy="60522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3501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E5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443060" y="1885362"/>
            <a:ext cx="3280528" cy="313912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dirty="0">
                <a:solidFill>
                  <a:srgbClr val="FFFFFF"/>
                </a:solidFill>
                <a:latin typeface="+mj-lt"/>
                <a:ea typeface="+mj-ea"/>
                <a:cs typeface="+mj-cs"/>
              </a:rPr>
              <a:t>Ra</a:t>
            </a:r>
            <a:r>
              <a:rPr lang="lt-LT" sz="2200" kern="1200" dirty="0" err="1">
                <a:solidFill>
                  <a:srgbClr val="FFFFFF"/>
                </a:solidFill>
                <a:latin typeface="+mj-lt"/>
                <a:ea typeface="+mj-ea"/>
                <a:cs typeface="+mj-cs"/>
              </a:rPr>
              <a:t>n</a:t>
            </a:r>
            <a:r>
              <a:rPr lang="lt-LT" sz="2200" dirty="0" err="1">
                <a:solidFill>
                  <a:srgbClr val="FFFFFF"/>
                </a:solidFill>
              </a:rPr>
              <a:t>kinė</a:t>
            </a:r>
            <a:br>
              <a:rPr lang="lt-LT" sz="2200" kern="1200" dirty="0">
                <a:solidFill>
                  <a:srgbClr val="FFFFFF"/>
                </a:solidFill>
                <a:latin typeface="+mj-lt"/>
                <a:ea typeface="+mj-ea"/>
                <a:cs typeface="+mj-cs"/>
              </a:rPr>
            </a:br>
            <a:br>
              <a:rPr lang="lt-LT" sz="2200" kern="1200" dirty="0">
                <a:solidFill>
                  <a:srgbClr val="FFFFFF"/>
                </a:solidFill>
                <a:latin typeface="+mj-lt"/>
                <a:ea typeface="+mj-ea"/>
                <a:cs typeface="+mj-cs"/>
              </a:rPr>
            </a:br>
            <a:r>
              <a:rPr lang="en-US" sz="2200" b="1" kern="1200" dirty="0">
                <a:solidFill>
                  <a:srgbClr val="FFFFFF"/>
                </a:solidFill>
                <a:latin typeface="+mj-lt"/>
                <a:ea typeface="+mj-ea"/>
                <a:cs typeface="+mj-cs"/>
              </a:rPr>
              <a:t>„</a:t>
            </a:r>
            <a:r>
              <a:rPr lang="lt-LT" sz="2200" b="1" dirty="0">
                <a:solidFill>
                  <a:srgbClr val="FFFFFF"/>
                </a:solidFill>
              </a:rPr>
              <a:t>Juodi, balti akcentai</a:t>
            </a:r>
            <a:r>
              <a:rPr lang="en-US" sz="2200" b="1" kern="1200" dirty="0">
                <a:solidFill>
                  <a:srgbClr val="FFFFFF"/>
                </a:solidFill>
                <a:latin typeface="+mj-lt"/>
                <a:ea typeface="+mj-ea"/>
                <a:cs typeface="+mj-cs"/>
              </a:rPr>
              <a:t>“</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lt-LT" sz="2200" b="1" dirty="0" err="1">
                <a:solidFill>
                  <a:srgbClr val="FFFFFF"/>
                </a:solidFill>
              </a:rPr>
              <a:t>IIe</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16386" name="Picture 2">
            <a:extLst>
              <a:ext uri="{FF2B5EF4-FFF2-40B4-BE49-F238E27FC236}">
                <a16:creationId xmlns:a16="http://schemas.microsoft.com/office/drawing/2014/main" id="{7DF3A940-0228-452D-86A4-8C51E4C11B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91013" y="288405"/>
            <a:ext cx="5888558" cy="5888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06200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06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20482" name="Picture 2">
            <a:extLst>
              <a:ext uri="{FF2B5EF4-FFF2-40B4-BE49-F238E27FC236}">
                <a16:creationId xmlns:a16="http://schemas.microsoft.com/office/drawing/2014/main" id="{AA07CF41-7853-41F2-AAF3-41A1FC6D54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9875" y="1165225"/>
            <a:ext cx="3779838" cy="4524375"/>
          </a:xfrm>
          <a:prstGeom prst="rect">
            <a:avLst/>
          </a:prstGeom>
          <a:extLst>
            <a:ext uri="{909E8E84-426E-40DD-AFC4-6F175D3DCCD1}">
              <a14:hiddenFill xmlns:a14="http://schemas.microsoft.com/office/drawing/2010/main">
                <a:solidFill>
                  <a:srgbClr val="FFFFFF"/>
                </a:solidFill>
              </a14:hiddenFill>
            </a:ext>
          </a:extLst>
        </p:spPr>
      </p:pic>
      <p:pic>
        <p:nvPicPr>
          <p:cNvPr id="20484" name="Picture 4">
            <a:extLst>
              <a:ext uri="{FF2B5EF4-FFF2-40B4-BE49-F238E27FC236}">
                <a16:creationId xmlns:a16="http://schemas.microsoft.com/office/drawing/2014/main" id="{976436D1-633A-4DB5-87A7-D874C69961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15275" y="1165225"/>
            <a:ext cx="3397250" cy="4524375"/>
          </a:xfrm>
          <a:prstGeom prst="rect">
            <a:avLst/>
          </a:prstGeom>
          <a:extLst>
            <a:ext uri="{909E8E84-426E-40DD-AFC4-6F175D3DCCD1}">
              <a14:hiddenFill xmlns:a14="http://schemas.microsoft.com/office/drawing/2010/main">
                <a:solidFill>
                  <a:srgbClr val="FFFFFF"/>
                </a:solidFill>
              </a14:hiddenFill>
            </a:ext>
          </a:extLst>
        </p:spPr>
      </p:pic>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000" dirty="0">
                <a:solidFill>
                  <a:srgbClr val="FFFFFF"/>
                </a:solidFill>
              </a:rPr>
              <a:t>Džinsinė kuprinė.</a:t>
            </a:r>
            <a:br>
              <a:rPr lang="lt-LT" sz="2000" dirty="0">
                <a:solidFill>
                  <a:srgbClr val="FFFFFF"/>
                </a:solidFill>
              </a:rPr>
            </a:br>
            <a:r>
              <a:rPr lang="lt-LT" sz="2000" dirty="0">
                <a:solidFill>
                  <a:srgbClr val="FFFFFF"/>
                </a:solidFill>
              </a:rPr>
              <a:t>Audinio atraižos</a:t>
            </a:r>
            <a:br>
              <a:rPr lang="en-US" sz="2000" b="1" kern="1200" dirty="0">
                <a:solidFill>
                  <a:srgbClr val="FFFFFF"/>
                </a:solidFill>
                <a:latin typeface="+mj-lt"/>
                <a:ea typeface="+mj-ea"/>
                <a:cs typeface="+mj-cs"/>
              </a:rPr>
            </a:br>
            <a:br>
              <a:rPr lang="en-US" sz="2000" b="1" kern="1200" dirty="0">
                <a:solidFill>
                  <a:srgbClr val="FFFFFF"/>
                </a:solidFill>
                <a:latin typeface="+mj-lt"/>
                <a:ea typeface="+mj-ea"/>
                <a:cs typeface="+mj-cs"/>
              </a:rPr>
            </a:br>
            <a:r>
              <a:rPr lang="lt-LT" sz="2000" b="1" dirty="0" err="1">
                <a:solidFill>
                  <a:srgbClr val="FFFFFF"/>
                </a:solidFill>
              </a:rPr>
              <a:t>IIe</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klasė</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spTree>
    <p:extLst>
      <p:ext uri="{BB962C8B-B14F-4D97-AF65-F5344CB8AC3E}">
        <p14:creationId xmlns:p14="http://schemas.microsoft.com/office/powerpoint/2010/main" val="5496659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 name="Rectangle 9">
            <a:extLst>
              <a:ext uri="{FF2B5EF4-FFF2-40B4-BE49-F238E27FC236}">
                <a16:creationId xmlns:a16="http://schemas.microsoft.com/office/drawing/2014/main" id="{02D886F1-CB4A-4FC1-AAA7-9402B0D0D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1">
            <a:extLst>
              <a:ext uri="{FF2B5EF4-FFF2-40B4-BE49-F238E27FC236}">
                <a16:creationId xmlns:a16="http://schemas.microsoft.com/office/drawing/2014/main" id="{762B7B97-C3EE-4AEE-A61F-AFA873FE2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013557" y="0"/>
            <a:ext cx="10178443"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Pavadinimas 3">
            <a:extLst>
              <a:ext uri="{FF2B5EF4-FFF2-40B4-BE49-F238E27FC236}">
                <a16:creationId xmlns:a16="http://schemas.microsoft.com/office/drawing/2014/main" id="{3F70E5D7-6A91-4B44-89F7-FC00D2408CB5}"/>
              </a:ext>
            </a:extLst>
          </p:cNvPr>
          <p:cNvSpPr>
            <a:spLocks noGrp="1"/>
          </p:cNvSpPr>
          <p:nvPr>
            <p:ph type="title"/>
          </p:nvPr>
        </p:nvSpPr>
        <p:spPr>
          <a:xfrm>
            <a:off x="623787" y="1635358"/>
            <a:ext cx="2752344" cy="2706624"/>
          </a:xfrm>
          <a:prstGeom prst="ellipse">
            <a:avLst/>
          </a:prstGeom>
          <a:solidFill>
            <a:schemeClr val="bg1"/>
          </a:solidFill>
          <a:ln w="174625" cmpd="thinThick">
            <a:solidFill>
              <a:schemeClr val="bg1"/>
            </a:solidFill>
          </a:ln>
        </p:spPr>
        <p:txBody>
          <a:bodyPr>
            <a:normAutofit/>
          </a:bodyPr>
          <a:lstStyle/>
          <a:p>
            <a:pPr algn="ctr"/>
            <a:r>
              <a:rPr lang="lt-LT" sz="2600" dirty="0"/>
              <a:t>Rūšiuok</a:t>
            </a:r>
            <a:br>
              <a:rPr lang="lt-LT" sz="2600" dirty="0"/>
            </a:br>
            <a:r>
              <a:rPr lang="lt-LT" sz="2600" dirty="0"/>
              <a:t>Atnaujink</a:t>
            </a:r>
            <a:br>
              <a:rPr lang="lt-LT" sz="2600" dirty="0"/>
            </a:br>
            <a:r>
              <a:rPr lang="lt-LT" sz="2600" dirty="0"/>
              <a:t>Perdirbk</a:t>
            </a:r>
            <a:br>
              <a:rPr lang="lt-LT" sz="2600" dirty="0"/>
            </a:br>
            <a:r>
              <a:rPr lang="lt-LT" sz="2600" dirty="0"/>
              <a:t>Dalinkis</a:t>
            </a:r>
          </a:p>
        </p:txBody>
      </p:sp>
      <p:sp>
        <p:nvSpPr>
          <p:cNvPr id="5" name="Turinio vietos rezervavimo ženklas 4">
            <a:extLst>
              <a:ext uri="{FF2B5EF4-FFF2-40B4-BE49-F238E27FC236}">
                <a16:creationId xmlns:a16="http://schemas.microsoft.com/office/drawing/2014/main" id="{236DA479-5DB8-45FA-A5D2-A4782258B27F}"/>
              </a:ext>
            </a:extLst>
          </p:cNvPr>
          <p:cNvSpPr>
            <a:spLocks noGrp="1"/>
          </p:cNvSpPr>
          <p:nvPr>
            <p:ph idx="1"/>
          </p:nvPr>
        </p:nvSpPr>
        <p:spPr>
          <a:xfrm>
            <a:off x="4256689" y="1088137"/>
            <a:ext cx="7196877" cy="4360556"/>
          </a:xfrm>
        </p:spPr>
        <p:txBody>
          <a:bodyPr anchor="ctr">
            <a:normAutofit/>
          </a:bodyPr>
          <a:lstStyle/>
          <a:p>
            <a:pPr marL="0" indent="0">
              <a:buNone/>
            </a:pPr>
            <a:r>
              <a:rPr lang="lt-LT" sz="2000" dirty="0">
                <a:solidFill>
                  <a:schemeClr val="bg1"/>
                </a:solidFill>
              </a:rPr>
              <a:t>Vilniaus Žirmūnų gimnazijoje jau ne vienerius metus  technologijų pamokų metu II klasių mokiniai ieško, kuria, ir domisi ekologine tema. Gimnazistai pristato savo kūrybinius ieškojimus, dalinasi savo patirtimi, savo sukurtus darbus pristato klasės draugams ir  gimnazijos bendruomenei. </a:t>
            </a:r>
          </a:p>
          <a:p>
            <a:pPr marL="0" indent="0">
              <a:buNone/>
            </a:pPr>
            <a:r>
              <a:rPr lang="lt-LT" sz="2000" dirty="0">
                <a:solidFill>
                  <a:schemeClr val="bg1"/>
                </a:solidFill>
              </a:rPr>
              <a:t>Dalis darbų dalyvauja miesto ar respublikos konkursuose, kuriuose kalbama apie daiktų atnaujinimą, rūšiavimą, perdirbimą, ekologiją.</a:t>
            </a:r>
          </a:p>
          <a:p>
            <a:pPr marL="0" indent="0">
              <a:buNone/>
            </a:pPr>
            <a:r>
              <a:rPr lang="lt-LT" sz="2000" dirty="0">
                <a:solidFill>
                  <a:schemeClr val="bg1"/>
                </a:solidFill>
              </a:rPr>
              <a:t>Kviečiame pasidžiaugti darbais, kurie sukurti iš antrinių žaliavų. </a:t>
            </a:r>
          </a:p>
          <a:p>
            <a:pPr marL="0" indent="0">
              <a:buNone/>
            </a:pPr>
            <a:r>
              <a:rPr lang="lt-LT" sz="2000" dirty="0">
                <a:solidFill>
                  <a:schemeClr val="bg1"/>
                </a:solidFill>
              </a:rPr>
              <a:t>Mokinių dėka seni, nenaudojami daiktai atgyja, įgauna naują kvėpavimą ir vėl džiugina mus. </a:t>
            </a:r>
          </a:p>
        </p:txBody>
      </p:sp>
    </p:spTree>
    <p:extLst>
      <p:ext uri="{BB962C8B-B14F-4D97-AF65-F5344CB8AC3E}">
        <p14:creationId xmlns:p14="http://schemas.microsoft.com/office/powerpoint/2010/main" val="5943428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2">
            <a:extLst>
              <a:ext uri="{FF2B5EF4-FFF2-40B4-BE49-F238E27FC236}">
                <a16:creationId xmlns:a16="http://schemas.microsoft.com/office/drawing/2014/main" id="{03A006C4-B71B-400A-A2BD-03CDC43477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40188" y="1165225"/>
            <a:ext cx="3575050" cy="4524375"/>
          </a:xfrm>
          <a:prstGeom prst="rect">
            <a:avLst/>
          </a:prstGeom>
          <a:extLst>
            <a:ext uri="{909E8E84-426E-40DD-AFC4-6F175D3DCCD1}">
              <a14:hiddenFill xmlns:a14="http://schemas.microsoft.com/office/drawing/2010/main">
                <a:solidFill>
                  <a:srgbClr val="FFFFFF"/>
                </a:solidFill>
              </a14:hiddenFill>
            </a:ext>
          </a:extLst>
        </p:spPr>
      </p:pic>
      <p:pic>
        <p:nvPicPr>
          <p:cNvPr id="23554" name="Picture 2">
            <a:extLst>
              <a:ext uri="{FF2B5EF4-FFF2-40B4-BE49-F238E27FC236}">
                <a16:creationId xmlns:a16="http://schemas.microsoft.com/office/drawing/2014/main" id="{C324F553-CB24-4529-A3D4-BC24760265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0800" y="1165225"/>
            <a:ext cx="3683000" cy="4524375"/>
          </a:xfrm>
          <a:prstGeom prst="rect">
            <a:avLst/>
          </a:prstGeom>
          <a:extLst>
            <a:ext uri="{909E8E84-426E-40DD-AFC4-6F175D3DCCD1}">
              <a14:hiddenFill xmlns:a14="http://schemas.microsoft.com/office/drawing/2010/main">
                <a:solidFill>
                  <a:srgbClr val="FFFFFF"/>
                </a:solidFill>
              </a14:hiddenFill>
            </a:ext>
          </a:extLst>
        </p:spPr>
      </p:pic>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838200" y="2057400"/>
            <a:ext cx="2743200" cy="2743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000" dirty="0">
                <a:solidFill>
                  <a:srgbClr val="FFFFFF"/>
                </a:solidFill>
              </a:rPr>
              <a:t>Džinsinė kuprinė.</a:t>
            </a:r>
            <a:br>
              <a:rPr lang="lt-LT" sz="2000" dirty="0">
                <a:solidFill>
                  <a:srgbClr val="FFFFFF"/>
                </a:solidFill>
              </a:rPr>
            </a:br>
            <a:r>
              <a:rPr lang="lt-LT" sz="2000" dirty="0">
                <a:solidFill>
                  <a:srgbClr val="FFFFFF"/>
                </a:solidFill>
              </a:rPr>
              <a:t>Audinio atraižos</a:t>
            </a:r>
            <a:br>
              <a:rPr lang="en-US" sz="2000" b="1" kern="1200" dirty="0">
                <a:solidFill>
                  <a:srgbClr val="FFFFFF"/>
                </a:solidFill>
                <a:latin typeface="+mj-lt"/>
                <a:ea typeface="+mj-ea"/>
                <a:cs typeface="+mj-cs"/>
              </a:rPr>
            </a:br>
            <a:br>
              <a:rPr lang="en-US" sz="2000" b="1" kern="1200" dirty="0">
                <a:solidFill>
                  <a:srgbClr val="FFFFFF"/>
                </a:solidFill>
                <a:latin typeface="+mj-lt"/>
                <a:ea typeface="+mj-ea"/>
                <a:cs typeface="+mj-cs"/>
              </a:rPr>
            </a:br>
            <a:r>
              <a:rPr lang="lt-LT" sz="2000" b="1" dirty="0" err="1">
                <a:solidFill>
                  <a:srgbClr val="FFFFFF"/>
                </a:solidFill>
              </a:rPr>
              <a:t>IIe</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klasė</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spTree>
    <p:extLst>
      <p:ext uri="{BB962C8B-B14F-4D97-AF65-F5344CB8AC3E}">
        <p14:creationId xmlns:p14="http://schemas.microsoft.com/office/powerpoint/2010/main" val="29336286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5" name="Rectangle 134">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 name="Rectangle 136">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345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dirty="0">
                <a:solidFill>
                  <a:srgbClr val="FFFFFF"/>
                </a:solidFill>
                <a:latin typeface="+mj-lt"/>
                <a:ea typeface="+mj-ea"/>
                <a:cs typeface="+mj-cs"/>
              </a:rPr>
              <a:t>R</a:t>
            </a:r>
            <a:r>
              <a:rPr lang="lt-LT" sz="2200" dirty="0">
                <a:solidFill>
                  <a:srgbClr val="FFFFFF"/>
                </a:solidFill>
              </a:rPr>
              <a:t>ūbų atnaujinimas.</a:t>
            </a:r>
            <a:br>
              <a:rPr lang="lt-LT" sz="2200" dirty="0">
                <a:solidFill>
                  <a:srgbClr val="FFFFFF"/>
                </a:solidFill>
              </a:rPr>
            </a:br>
            <a:r>
              <a:rPr lang="lt-LT" sz="2200" dirty="0">
                <a:solidFill>
                  <a:srgbClr val="FFFFFF"/>
                </a:solidFill>
              </a:rPr>
              <a:t>Balinimas</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en-US" sz="2200" b="1" kern="1200" dirty="0" err="1">
                <a:solidFill>
                  <a:srgbClr val="FFFFFF"/>
                </a:solidFill>
                <a:latin typeface="+mj-lt"/>
                <a:ea typeface="+mj-ea"/>
                <a:cs typeface="+mj-cs"/>
              </a:rPr>
              <a:t>IIe</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18434" name="Picture 2">
            <a:extLst>
              <a:ext uri="{FF2B5EF4-FFF2-40B4-BE49-F238E27FC236}">
                <a16:creationId xmlns:a16="http://schemas.microsoft.com/office/drawing/2014/main" id="{EAAEDB70-992E-465E-B86C-7D2079A317F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495535" y="1624013"/>
            <a:ext cx="2238743" cy="3609975"/>
          </a:xfrm>
          <a:prstGeom prst="rect">
            <a:avLst/>
          </a:prstGeom>
          <a:noFill/>
          <a:extLst>
            <a:ext uri="{909E8E84-426E-40DD-AFC4-6F175D3DCCD1}">
              <a14:hiddenFill xmlns:a14="http://schemas.microsoft.com/office/drawing/2010/main">
                <a:solidFill>
                  <a:srgbClr val="FFFFFF"/>
                </a:solidFill>
              </a14:hiddenFill>
            </a:ext>
          </a:extLst>
        </p:spPr>
      </p:pic>
      <p:pic>
        <p:nvPicPr>
          <p:cNvPr id="18436" name="Picture 4">
            <a:extLst>
              <a:ext uri="{FF2B5EF4-FFF2-40B4-BE49-F238E27FC236}">
                <a16:creationId xmlns:a16="http://schemas.microsoft.com/office/drawing/2014/main" id="{F8FDBCBA-514E-42B6-A3C0-9E930DD94A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6735" y="1624013"/>
            <a:ext cx="2476500" cy="3609975"/>
          </a:xfrm>
          <a:prstGeom prst="rect">
            <a:avLst/>
          </a:prstGeom>
          <a:noFill/>
          <a:extLst>
            <a:ext uri="{909E8E84-426E-40DD-AFC4-6F175D3DCCD1}">
              <a14:hiddenFill xmlns:a14="http://schemas.microsoft.com/office/drawing/2010/main">
                <a:solidFill>
                  <a:srgbClr val="FFFFFF"/>
                </a:solidFill>
              </a14:hiddenFill>
            </a:ext>
          </a:extLst>
        </p:spPr>
      </p:pic>
      <p:pic>
        <p:nvPicPr>
          <p:cNvPr id="18438" name="Picture 6">
            <a:extLst>
              <a:ext uri="{FF2B5EF4-FFF2-40B4-BE49-F238E27FC236}">
                <a16:creationId xmlns:a16="http://schemas.microsoft.com/office/drawing/2014/main" id="{CE47FC24-DAC8-404B-823A-1A0B2A55865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83862" y="1738313"/>
            <a:ext cx="2924175" cy="34956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16963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061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000" dirty="0">
                <a:solidFill>
                  <a:srgbClr val="FFFFFF"/>
                </a:solidFill>
              </a:rPr>
              <a:t>Maišelis</a:t>
            </a:r>
            <a:r>
              <a:rPr lang="en-US" sz="2000" kern="1200" dirty="0">
                <a:solidFill>
                  <a:srgbClr val="FFFFFF"/>
                </a:solidFill>
                <a:latin typeface="+mj-lt"/>
                <a:ea typeface="+mj-ea"/>
                <a:cs typeface="+mj-cs"/>
              </a:rPr>
              <a:t>.</a:t>
            </a:r>
            <a:br>
              <a:rPr lang="en-US" sz="2000" kern="1200" dirty="0">
                <a:solidFill>
                  <a:srgbClr val="FFFFFF"/>
                </a:solidFill>
                <a:latin typeface="+mj-lt"/>
                <a:ea typeface="+mj-ea"/>
                <a:cs typeface="+mj-cs"/>
              </a:rPr>
            </a:br>
            <a:r>
              <a:rPr lang="en-US" sz="2000" kern="1200" dirty="0" err="1">
                <a:solidFill>
                  <a:srgbClr val="FFFFFF"/>
                </a:solidFill>
                <a:latin typeface="+mj-lt"/>
                <a:ea typeface="+mj-ea"/>
                <a:cs typeface="+mj-cs"/>
              </a:rPr>
              <a:t>Audinio</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atraižos</a:t>
            </a:r>
            <a:br>
              <a:rPr lang="en-US" sz="2000" b="1" kern="1200" dirty="0">
                <a:solidFill>
                  <a:srgbClr val="FFFFFF"/>
                </a:solidFill>
                <a:latin typeface="+mj-lt"/>
                <a:ea typeface="+mj-ea"/>
                <a:cs typeface="+mj-cs"/>
              </a:rPr>
            </a:br>
            <a:br>
              <a:rPr lang="en-US" sz="2000" b="1" kern="1200" dirty="0">
                <a:solidFill>
                  <a:srgbClr val="FFFFFF"/>
                </a:solidFill>
                <a:latin typeface="+mj-lt"/>
                <a:ea typeface="+mj-ea"/>
                <a:cs typeface="+mj-cs"/>
              </a:rPr>
            </a:br>
            <a:r>
              <a:rPr lang="en-US" sz="2000" b="1" kern="1200" dirty="0">
                <a:solidFill>
                  <a:srgbClr val="FFFFFF"/>
                </a:solidFill>
                <a:latin typeface="+mj-lt"/>
                <a:ea typeface="+mj-ea"/>
                <a:cs typeface="+mj-cs"/>
              </a:rPr>
              <a:t>II</a:t>
            </a:r>
            <a:r>
              <a:rPr lang="lt-LT" sz="2000" b="1" kern="1200" dirty="0">
                <a:solidFill>
                  <a:srgbClr val="FFFFFF"/>
                </a:solidFill>
                <a:latin typeface="+mj-lt"/>
                <a:ea typeface="+mj-ea"/>
                <a:cs typeface="+mj-cs"/>
              </a:rPr>
              <a:t>f</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klasė</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pic>
        <p:nvPicPr>
          <p:cNvPr id="7" name="Picture 4">
            <a:extLst>
              <a:ext uri="{FF2B5EF4-FFF2-40B4-BE49-F238E27FC236}">
                <a16:creationId xmlns:a16="http://schemas.microsoft.com/office/drawing/2014/main" id="{A797F602-7D05-4BB5-998D-4C0F0F98FA7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096000" y="433086"/>
            <a:ext cx="4618892" cy="61585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740763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63C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1800" kern="1200" dirty="0" err="1">
                <a:solidFill>
                  <a:srgbClr val="FFFFFF"/>
                </a:solidFill>
                <a:latin typeface="+mj-lt"/>
                <a:ea typeface="+mj-ea"/>
                <a:cs typeface="+mj-cs"/>
              </a:rPr>
              <a:t>Rankinė</a:t>
            </a:r>
            <a:br>
              <a:rPr lang="en-US" sz="1800" kern="1200" dirty="0">
                <a:solidFill>
                  <a:srgbClr val="FFFFFF"/>
                </a:solidFill>
                <a:latin typeface="+mj-lt"/>
                <a:ea typeface="+mj-ea"/>
                <a:cs typeface="+mj-cs"/>
              </a:rPr>
            </a:br>
            <a:r>
              <a:rPr lang="en-US" sz="1800" kern="1200" dirty="0">
                <a:solidFill>
                  <a:srgbClr val="FFFFFF"/>
                </a:solidFill>
                <a:latin typeface="+mj-lt"/>
                <a:ea typeface="+mj-ea"/>
                <a:cs typeface="+mj-cs"/>
              </a:rPr>
              <a:t>„</a:t>
            </a:r>
            <a:r>
              <a:rPr lang="lt-LT" sz="1800" dirty="0">
                <a:solidFill>
                  <a:srgbClr val="FFFFFF"/>
                </a:solidFill>
              </a:rPr>
              <a:t>Ruda mozaika</a:t>
            </a:r>
            <a:r>
              <a:rPr lang="en-US" sz="1800" kern="1200" dirty="0">
                <a:solidFill>
                  <a:srgbClr val="FFFFFF"/>
                </a:solidFill>
                <a:latin typeface="+mj-lt"/>
                <a:ea typeface="+mj-ea"/>
                <a:cs typeface="+mj-cs"/>
              </a:rPr>
              <a:t>“.</a:t>
            </a:r>
            <a:br>
              <a:rPr lang="en-US" sz="1800" kern="1200" dirty="0">
                <a:solidFill>
                  <a:srgbClr val="FFFFFF"/>
                </a:solidFill>
                <a:latin typeface="+mj-lt"/>
                <a:ea typeface="+mj-ea"/>
                <a:cs typeface="+mj-cs"/>
              </a:rPr>
            </a:br>
            <a:r>
              <a:rPr lang="lt-LT" sz="1800" dirty="0">
                <a:solidFill>
                  <a:srgbClr val="FFFFFF"/>
                </a:solidFill>
              </a:rPr>
              <a:t>Audinio</a:t>
            </a:r>
            <a:r>
              <a:rPr lang="en-US" sz="1800" kern="1200" dirty="0">
                <a:solidFill>
                  <a:srgbClr val="FFFFFF"/>
                </a:solidFill>
                <a:latin typeface="+mj-lt"/>
                <a:ea typeface="+mj-ea"/>
                <a:cs typeface="+mj-cs"/>
              </a:rPr>
              <a:t> </a:t>
            </a:r>
            <a:r>
              <a:rPr lang="en-US" sz="1800" kern="1200" dirty="0" err="1">
                <a:solidFill>
                  <a:srgbClr val="FFFFFF"/>
                </a:solidFill>
                <a:latin typeface="+mj-lt"/>
                <a:ea typeface="+mj-ea"/>
                <a:cs typeface="+mj-cs"/>
              </a:rPr>
              <a:t>atraižos</a:t>
            </a:r>
            <a:br>
              <a:rPr lang="en-US" sz="1800" b="1" kern="1200" dirty="0">
                <a:solidFill>
                  <a:srgbClr val="FFFFFF"/>
                </a:solidFill>
                <a:latin typeface="+mj-lt"/>
                <a:ea typeface="+mj-ea"/>
                <a:cs typeface="+mj-cs"/>
              </a:rPr>
            </a:br>
            <a:br>
              <a:rPr lang="en-US" sz="1800" b="1" kern="1200" dirty="0">
                <a:solidFill>
                  <a:srgbClr val="FFFFFF"/>
                </a:solidFill>
                <a:latin typeface="+mj-lt"/>
                <a:ea typeface="+mj-ea"/>
                <a:cs typeface="+mj-cs"/>
              </a:rPr>
            </a:br>
            <a:r>
              <a:rPr lang="en-US" sz="1800" b="1" kern="1200" dirty="0">
                <a:solidFill>
                  <a:srgbClr val="FFFFFF"/>
                </a:solidFill>
                <a:latin typeface="+mj-lt"/>
                <a:ea typeface="+mj-ea"/>
                <a:cs typeface="+mj-cs"/>
              </a:rPr>
              <a:t>I</a:t>
            </a:r>
            <a:r>
              <a:rPr lang="lt-LT" sz="1800" b="1" dirty="0" err="1">
                <a:solidFill>
                  <a:srgbClr val="FFFFFF"/>
                </a:solidFill>
              </a:rPr>
              <a:t>If</a:t>
            </a:r>
            <a:r>
              <a:rPr lang="lt-LT" sz="1800" b="1" dirty="0">
                <a:solidFill>
                  <a:srgbClr val="FFFFFF"/>
                </a:solidFill>
              </a:rPr>
              <a:t> </a:t>
            </a:r>
            <a:r>
              <a:rPr lang="en-US" sz="1800" kern="1200" dirty="0" err="1">
                <a:solidFill>
                  <a:srgbClr val="FFFFFF"/>
                </a:solidFill>
                <a:latin typeface="+mj-lt"/>
                <a:ea typeface="+mj-ea"/>
                <a:cs typeface="+mj-cs"/>
              </a:rPr>
              <a:t>klasė</a:t>
            </a:r>
            <a:br>
              <a:rPr lang="en-US" sz="1800" kern="1200" dirty="0">
                <a:solidFill>
                  <a:srgbClr val="FFFFFF"/>
                </a:solidFill>
                <a:latin typeface="+mj-lt"/>
                <a:ea typeface="+mj-ea"/>
                <a:cs typeface="+mj-cs"/>
              </a:rPr>
            </a:br>
            <a:endParaRPr lang="en-US" sz="1800" kern="1200" dirty="0">
              <a:solidFill>
                <a:srgbClr val="FFFFFF"/>
              </a:solidFill>
              <a:latin typeface="+mj-lt"/>
              <a:ea typeface="+mj-ea"/>
              <a:cs typeface="+mj-cs"/>
            </a:endParaRPr>
          </a:p>
        </p:txBody>
      </p:sp>
      <p:pic>
        <p:nvPicPr>
          <p:cNvPr id="24578" name="Picture 2">
            <a:extLst>
              <a:ext uri="{FF2B5EF4-FFF2-40B4-BE49-F238E27FC236}">
                <a16:creationId xmlns:a16="http://schemas.microsoft.com/office/drawing/2014/main" id="{4834BC4D-461C-435B-B4DE-41755CEA6E15}"/>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353539" y="403558"/>
            <a:ext cx="4137536" cy="54892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53330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C59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algn="ctr"/>
            <a:br>
              <a:rPr lang="lt-LT" sz="2000" b="1" dirty="0">
                <a:solidFill>
                  <a:srgbClr val="FFFFFF"/>
                </a:solidFill>
              </a:rPr>
            </a:br>
            <a:br>
              <a:rPr lang="lt-LT" sz="2000" b="1" dirty="0">
                <a:solidFill>
                  <a:srgbClr val="FFFFFF"/>
                </a:solidFill>
              </a:rPr>
            </a:br>
            <a:r>
              <a:rPr lang="lt-LT" sz="2000" b="1" dirty="0">
                <a:solidFill>
                  <a:srgbClr val="FFFFFF"/>
                </a:solidFill>
              </a:rPr>
              <a:t>Dekoratyvinė vaza.</a:t>
            </a:r>
            <a:br>
              <a:rPr lang="en-US" sz="2200" kern="1200" dirty="0">
                <a:solidFill>
                  <a:srgbClr val="FFFFFF"/>
                </a:solidFill>
                <a:latin typeface="+mj-lt"/>
                <a:ea typeface="+mj-ea"/>
                <a:cs typeface="+mj-cs"/>
              </a:rPr>
            </a:br>
            <a:r>
              <a:rPr lang="lt-LT" sz="1800" dirty="0">
                <a:solidFill>
                  <a:srgbClr val="FFFFFF"/>
                </a:solidFill>
              </a:rPr>
              <a:t>Laikraštis</a:t>
            </a:r>
            <a:r>
              <a:rPr lang="en-US" sz="1800" kern="1200" dirty="0">
                <a:solidFill>
                  <a:srgbClr val="FFFFFF"/>
                </a:solidFill>
                <a:latin typeface="+mj-lt"/>
                <a:ea typeface="+mj-ea"/>
                <a:cs typeface="+mj-cs"/>
              </a:rPr>
              <a:t>.</a:t>
            </a:r>
            <a:r>
              <a:rPr lang="lt-LT" sz="1800" kern="1200" dirty="0">
                <a:solidFill>
                  <a:srgbClr val="FFFFFF"/>
                </a:solidFill>
                <a:latin typeface="+mj-lt"/>
                <a:ea typeface="+mj-ea"/>
                <a:cs typeface="+mj-cs"/>
              </a:rPr>
              <a:t> Žurnalai.</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en-US" sz="2200" b="1" kern="1200" dirty="0" err="1">
                <a:solidFill>
                  <a:srgbClr val="FFFFFF"/>
                </a:solidFill>
                <a:latin typeface="+mj-lt"/>
                <a:ea typeface="+mj-ea"/>
                <a:cs typeface="+mj-cs"/>
              </a:rPr>
              <a:t>IIf</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25602" name="Picture 2">
            <a:extLst>
              <a:ext uri="{FF2B5EF4-FFF2-40B4-BE49-F238E27FC236}">
                <a16:creationId xmlns:a16="http://schemas.microsoft.com/office/drawing/2014/main" id="{BCD5F67C-A5D2-44EF-82C2-82B2DAFF0DE1}"/>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406907" y="961812"/>
            <a:ext cx="4451585"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7039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4704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1941922"/>
            <a:ext cx="3111788" cy="3101417"/>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dirty="0" err="1">
                <a:solidFill>
                  <a:srgbClr val="FFFFFF"/>
                </a:solidFill>
                <a:latin typeface="+mj-lt"/>
                <a:ea typeface="+mj-ea"/>
                <a:cs typeface="+mj-cs"/>
              </a:rPr>
              <a:t>Maišelis</a:t>
            </a:r>
            <a:br>
              <a:rPr lang="en-US" sz="2200" kern="1200" dirty="0">
                <a:solidFill>
                  <a:srgbClr val="FFFFFF"/>
                </a:solidFill>
                <a:latin typeface="+mj-lt"/>
                <a:ea typeface="+mj-ea"/>
                <a:cs typeface="+mj-cs"/>
              </a:rPr>
            </a:br>
            <a:r>
              <a:rPr lang="lt-LT" sz="2200" dirty="0">
                <a:solidFill>
                  <a:srgbClr val="FFFFFF"/>
                </a:solidFill>
              </a:rPr>
              <a:t>iš a</a:t>
            </a:r>
            <a:r>
              <a:rPr lang="en-US" sz="2200" kern="1200" dirty="0" err="1">
                <a:solidFill>
                  <a:srgbClr val="FFFFFF"/>
                </a:solidFill>
                <a:latin typeface="+mj-lt"/>
                <a:ea typeface="+mj-ea"/>
                <a:cs typeface="+mj-cs"/>
              </a:rPr>
              <a:t>udinio</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atraiž</a:t>
            </a:r>
            <a:r>
              <a:rPr lang="lt-LT" sz="2200" kern="1200" dirty="0">
                <a:solidFill>
                  <a:srgbClr val="FFFFFF"/>
                </a:solidFill>
                <a:latin typeface="+mj-lt"/>
                <a:ea typeface="+mj-ea"/>
                <a:cs typeface="+mj-cs"/>
              </a:rPr>
              <a:t>ų</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en-US" sz="2200" b="1" kern="1200" dirty="0" err="1">
                <a:solidFill>
                  <a:srgbClr val="FFFFFF"/>
                </a:solidFill>
                <a:latin typeface="+mj-lt"/>
                <a:ea typeface="+mj-ea"/>
                <a:cs typeface="+mj-cs"/>
              </a:rPr>
              <a:t>IIf</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26626" name="Picture 2">
            <a:extLst>
              <a:ext uri="{FF2B5EF4-FFF2-40B4-BE49-F238E27FC236}">
                <a16:creationId xmlns:a16="http://schemas.microsoft.com/office/drawing/2014/main" id="{36FBD33C-A059-49C0-9F79-06B677FD14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0888" t="16195" r="10933" b="-1"/>
          <a:stretch/>
        </p:blipFill>
        <p:spPr bwMode="auto">
          <a:xfrm>
            <a:off x="5640138" y="814826"/>
            <a:ext cx="4306277" cy="52283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296536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564B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000" kern="1200" dirty="0">
                <a:solidFill>
                  <a:srgbClr val="FFFFFF"/>
                </a:solidFill>
                <a:latin typeface="+mj-lt"/>
                <a:ea typeface="+mj-ea"/>
                <a:cs typeface="+mj-cs"/>
              </a:rPr>
              <a:t>Pagalvė</a:t>
            </a:r>
            <a:r>
              <a:rPr lang="en-US" sz="2000" kern="1200" dirty="0">
                <a:solidFill>
                  <a:srgbClr val="FFFFFF"/>
                </a:solidFill>
                <a:latin typeface="+mj-lt"/>
                <a:ea typeface="+mj-ea"/>
                <a:cs typeface="+mj-cs"/>
              </a:rPr>
              <a:t>.</a:t>
            </a:r>
            <a:br>
              <a:rPr lang="en-US" sz="2000" kern="1200" dirty="0">
                <a:solidFill>
                  <a:srgbClr val="FFFFFF"/>
                </a:solidFill>
                <a:latin typeface="+mj-lt"/>
                <a:ea typeface="+mj-ea"/>
                <a:cs typeface="+mj-cs"/>
              </a:rPr>
            </a:br>
            <a:r>
              <a:rPr lang="en-US" sz="2000" kern="1200" dirty="0" err="1">
                <a:solidFill>
                  <a:srgbClr val="FFFFFF"/>
                </a:solidFill>
                <a:latin typeface="+mj-lt"/>
                <a:ea typeface="+mj-ea"/>
                <a:cs typeface="+mj-cs"/>
              </a:rPr>
              <a:t>Audinio</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atraižos</a:t>
            </a:r>
            <a:r>
              <a:rPr lang="en-US" sz="2000" kern="1200" dirty="0">
                <a:solidFill>
                  <a:srgbClr val="FFFFFF"/>
                </a:solidFill>
                <a:latin typeface="+mj-lt"/>
                <a:ea typeface="+mj-ea"/>
                <a:cs typeface="+mj-cs"/>
              </a:rPr>
              <a:t>.</a:t>
            </a:r>
            <a:br>
              <a:rPr lang="en-US" sz="2000" b="1" kern="1200" dirty="0">
                <a:solidFill>
                  <a:srgbClr val="FFFFFF"/>
                </a:solidFill>
                <a:latin typeface="+mj-lt"/>
                <a:ea typeface="+mj-ea"/>
                <a:cs typeface="+mj-cs"/>
              </a:rPr>
            </a:br>
            <a:br>
              <a:rPr lang="en-US" sz="2000" b="1" kern="1200" dirty="0">
                <a:solidFill>
                  <a:srgbClr val="FFFFFF"/>
                </a:solidFill>
                <a:latin typeface="+mj-lt"/>
                <a:ea typeface="+mj-ea"/>
                <a:cs typeface="+mj-cs"/>
              </a:rPr>
            </a:br>
            <a:r>
              <a:rPr lang="en-US" sz="2000" b="1" kern="1200" dirty="0">
                <a:solidFill>
                  <a:srgbClr val="FFFFFF"/>
                </a:solidFill>
                <a:latin typeface="+mj-lt"/>
                <a:ea typeface="+mj-ea"/>
                <a:cs typeface="+mj-cs"/>
              </a:rPr>
              <a:t>II</a:t>
            </a:r>
            <a:r>
              <a:rPr lang="lt-LT" sz="2000" b="1" kern="1200" dirty="0">
                <a:solidFill>
                  <a:srgbClr val="FFFFFF"/>
                </a:solidFill>
                <a:latin typeface="+mj-lt"/>
                <a:ea typeface="+mj-ea"/>
                <a:cs typeface="+mj-cs"/>
              </a:rPr>
              <a:t>f</a:t>
            </a:r>
            <a:r>
              <a:rPr lang="en-US" sz="2000" kern="1200" dirty="0">
                <a:solidFill>
                  <a:srgbClr val="FFFFFF"/>
                </a:solidFill>
                <a:latin typeface="+mj-lt"/>
                <a:ea typeface="+mj-ea"/>
                <a:cs typeface="+mj-cs"/>
              </a:rPr>
              <a:t> </a:t>
            </a:r>
            <a:r>
              <a:rPr lang="en-US" sz="2000" kern="1200" dirty="0" err="1">
                <a:solidFill>
                  <a:srgbClr val="FFFFFF"/>
                </a:solidFill>
                <a:latin typeface="+mj-lt"/>
                <a:ea typeface="+mj-ea"/>
                <a:cs typeface="+mj-cs"/>
              </a:rPr>
              <a:t>klasė</a:t>
            </a:r>
            <a:br>
              <a:rPr lang="en-US" sz="2000" kern="1200" dirty="0">
                <a:solidFill>
                  <a:srgbClr val="FFFFFF"/>
                </a:solidFill>
                <a:latin typeface="+mj-lt"/>
                <a:ea typeface="+mj-ea"/>
                <a:cs typeface="+mj-cs"/>
              </a:rPr>
            </a:br>
            <a:endParaRPr lang="en-US" sz="2000" kern="1200" dirty="0">
              <a:solidFill>
                <a:srgbClr val="FFFFFF"/>
              </a:solidFill>
              <a:latin typeface="+mj-lt"/>
              <a:ea typeface="+mj-ea"/>
              <a:cs typeface="+mj-cs"/>
            </a:endParaRPr>
          </a:p>
        </p:txBody>
      </p:sp>
      <p:pic>
        <p:nvPicPr>
          <p:cNvPr id="22530" name="Picture 2">
            <a:extLst>
              <a:ext uri="{FF2B5EF4-FFF2-40B4-BE49-F238E27FC236}">
                <a16:creationId xmlns:a16="http://schemas.microsoft.com/office/drawing/2014/main" id="{0A87D44A-5DC9-4CC2-8E98-5A6BAF7809D3}"/>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097756" y="961812"/>
            <a:ext cx="5069887"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47892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45A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Pavadinimas 1">
            <a:extLst>
              <a:ext uri="{FF2B5EF4-FFF2-40B4-BE49-F238E27FC236}">
                <a16:creationId xmlns:a16="http://schemas.microsoft.com/office/drawing/2014/main" id="{AC2E6D45-4F21-41F5-A1BA-E86FBCA4F230}"/>
              </a:ext>
            </a:extLst>
          </p:cNvPr>
          <p:cNvSpPr>
            <a:spLocks noGrp="1"/>
          </p:cNvSpPr>
          <p:nvPr>
            <p:ph type="title"/>
          </p:nvPr>
        </p:nvSpPr>
        <p:spPr>
          <a:xfrm>
            <a:off x="480646" y="1487272"/>
            <a:ext cx="3481754" cy="3623990"/>
          </a:xfrm>
          <a:prstGeom prst="ellipse">
            <a:avLst/>
          </a:prstGeom>
          <a:solidFill>
            <a:srgbClr val="262626"/>
          </a:solidFill>
          <a:ln w="174625" cmpd="thinThick">
            <a:solidFill>
              <a:srgbClr val="262626"/>
            </a:solidFill>
          </a:ln>
        </p:spPr>
        <p:txBody>
          <a:bodyPr>
            <a:normAutofit/>
          </a:bodyPr>
          <a:lstStyle/>
          <a:p>
            <a:pPr algn="ctr"/>
            <a:r>
              <a:rPr lang="lt-LT" sz="2600" dirty="0">
                <a:solidFill>
                  <a:srgbClr val="FFFFFF"/>
                </a:solidFill>
              </a:rPr>
              <a:t>Dekoracija „Smulkmenoms“ </a:t>
            </a:r>
            <a:br>
              <a:rPr lang="lt-LT" sz="2600" dirty="0">
                <a:solidFill>
                  <a:srgbClr val="FFFFFF"/>
                </a:solidFill>
              </a:rPr>
            </a:br>
            <a:br>
              <a:rPr lang="lt-LT" sz="2600" dirty="0">
                <a:solidFill>
                  <a:srgbClr val="FFFFFF"/>
                </a:solidFill>
              </a:rPr>
            </a:br>
            <a:r>
              <a:rPr lang="lt-LT" sz="2600" dirty="0" err="1">
                <a:solidFill>
                  <a:srgbClr val="FFFFFF"/>
                </a:solidFill>
              </a:rPr>
              <a:t>IIg</a:t>
            </a:r>
            <a:r>
              <a:rPr lang="lt-LT" sz="2600" dirty="0">
                <a:solidFill>
                  <a:srgbClr val="FFFFFF"/>
                </a:solidFill>
              </a:rPr>
              <a:t> klasė</a:t>
            </a:r>
          </a:p>
        </p:txBody>
      </p:sp>
      <p:pic>
        <p:nvPicPr>
          <p:cNvPr id="29698" name="Picture 2">
            <a:extLst>
              <a:ext uri="{FF2B5EF4-FFF2-40B4-BE49-F238E27FC236}">
                <a16:creationId xmlns:a16="http://schemas.microsoft.com/office/drawing/2014/main" id="{4BDA135F-B14C-40C1-9C86-B7CCBA2E7B2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818065" y="672703"/>
            <a:ext cx="5586047" cy="533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83022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2A5316D-ED2F-4F89-B4B4-8D9240B1A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635A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Pavadinimas 1">
            <a:extLst>
              <a:ext uri="{FF2B5EF4-FFF2-40B4-BE49-F238E27FC236}">
                <a16:creationId xmlns:a16="http://schemas.microsoft.com/office/drawing/2014/main" id="{99062D5C-A90A-4428-953B-706316ADD3C1}"/>
              </a:ext>
            </a:extLst>
          </p:cNvPr>
          <p:cNvSpPr>
            <a:spLocks noGrp="1"/>
          </p:cNvSpPr>
          <p:nvPr>
            <p:ph type="title"/>
          </p:nvPr>
        </p:nvSpPr>
        <p:spPr>
          <a:xfrm>
            <a:off x="641957" y="2057400"/>
            <a:ext cx="2743200" cy="2743200"/>
          </a:xfrm>
          <a:prstGeom prst="ellipse">
            <a:avLst/>
          </a:prstGeom>
          <a:solidFill>
            <a:srgbClr val="262626"/>
          </a:solidFill>
          <a:ln w="174625" cmpd="thinThick">
            <a:solidFill>
              <a:srgbClr val="262626"/>
            </a:solidFill>
          </a:ln>
        </p:spPr>
        <p:txBody>
          <a:bodyPr>
            <a:normAutofit/>
          </a:bodyPr>
          <a:lstStyle/>
          <a:p>
            <a:pPr algn="ctr"/>
            <a:r>
              <a:rPr lang="lt-LT" sz="2600" dirty="0">
                <a:solidFill>
                  <a:srgbClr val="FFFFFF"/>
                </a:solidFill>
              </a:rPr>
              <a:t>Rankinė</a:t>
            </a:r>
            <a:br>
              <a:rPr lang="lt-LT" sz="2600" dirty="0">
                <a:solidFill>
                  <a:srgbClr val="FFFFFF"/>
                </a:solidFill>
              </a:rPr>
            </a:br>
            <a:r>
              <a:rPr lang="lt-LT" sz="2600" dirty="0">
                <a:solidFill>
                  <a:srgbClr val="FFFFFF"/>
                </a:solidFill>
              </a:rPr>
              <a:t>„Šiluma“</a:t>
            </a:r>
            <a:br>
              <a:rPr lang="lt-LT" sz="2600" dirty="0">
                <a:solidFill>
                  <a:srgbClr val="FFFFFF"/>
                </a:solidFill>
              </a:rPr>
            </a:br>
            <a:br>
              <a:rPr lang="lt-LT" sz="2600" dirty="0">
                <a:solidFill>
                  <a:srgbClr val="FFFFFF"/>
                </a:solidFill>
              </a:rPr>
            </a:br>
            <a:r>
              <a:rPr lang="lt-LT" sz="2600" dirty="0" err="1">
                <a:solidFill>
                  <a:srgbClr val="FFFFFF"/>
                </a:solidFill>
              </a:rPr>
              <a:t>IIg</a:t>
            </a:r>
            <a:r>
              <a:rPr lang="lt-LT" sz="2600" dirty="0">
                <a:solidFill>
                  <a:srgbClr val="FFFFFF"/>
                </a:solidFill>
              </a:rPr>
              <a:t> klasė</a:t>
            </a:r>
          </a:p>
        </p:txBody>
      </p:sp>
      <p:pic>
        <p:nvPicPr>
          <p:cNvPr id="30722" name="Picture 2">
            <a:extLst>
              <a:ext uri="{FF2B5EF4-FFF2-40B4-BE49-F238E27FC236}">
                <a16:creationId xmlns:a16="http://schemas.microsoft.com/office/drawing/2014/main" id="{F1489698-024D-43B3-8F0B-A5EEC9E2B729}"/>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86907" y="809206"/>
            <a:ext cx="3827585" cy="4948437"/>
          </a:xfrm>
          <a:prstGeom prst="rect">
            <a:avLst/>
          </a:prstGeom>
          <a:noFill/>
          <a:extLst>
            <a:ext uri="{909E8E84-426E-40DD-AFC4-6F175D3DCCD1}">
              <a14:hiddenFill xmlns:a14="http://schemas.microsoft.com/office/drawing/2010/main">
                <a:solidFill>
                  <a:srgbClr val="FFFFFF"/>
                </a:solidFill>
              </a14:hiddenFill>
            </a:ext>
          </a:extLst>
        </p:spPr>
      </p:pic>
      <p:pic>
        <p:nvPicPr>
          <p:cNvPr id="30724" name="Picture 4">
            <a:extLst>
              <a:ext uri="{FF2B5EF4-FFF2-40B4-BE49-F238E27FC236}">
                <a16:creationId xmlns:a16="http://schemas.microsoft.com/office/drawing/2014/main" id="{FF9D2FD5-65CD-4924-9B84-D95D92BCD9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4492" y="809206"/>
            <a:ext cx="3644816" cy="49484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9476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651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477F3159-571A-405A-B7DC-A7AE2A0D92A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600" dirty="0">
                <a:solidFill>
                  <a:srgbClr val="FFFFFF"/>
                </a:solidFill>
              </a:rPr>
              <a:t>Džinsų atnaujinimas</a:t>
            </a:r>
            <a:br>
              <a:rPr lang="lt-LT" sz="2600" dirty="0">
                <a:solidFill>
                  <a:srgbClr val="FFFFFF"/>
                </a:solidFill>
              </a:rPr>
            </a:br>
            <a:br>
              <a:rPr lang="lt-LT" sz="2600" dirty="0">
                <a:solidFill>
                  <a:srgbClr val="FFFFFF"/>
                </a:solidFill>
              </a:rPr>
            </a:br>
            <a:r>
              <a:rPr lang="lt-LT" sz="2600" dirty="0" err="1">
                <a:solidFill>
                  <a:srgbClr val="FFFFFF"/>
                </a:solidFill>
              </a:rPr>
              <a:t>IIg</a:t>
            </a:r>
            <a:r>
              <a:rPr lang="lt-LT" sz="2600" dirty="0">
                <a:solidFill>
                  <a:srgbClr val="FFFFFF"/>
                </a:solidFill>
              </a:rPr>
              <a:t> klasė</a:t>
            </a:r>
            <a:endParaRPr lang="en-US" sz="2600" kern="1200" dirty="0">
              <a:solidFill>
                <a:srgbClr val="FFFFFF"/>
              </a:solidFill>
              <a:latin typeface="+mj-lt"/>
              <a:ea typeface="+mj-ea"/>
              <a:cs typeface="+mj-cs"/>
            </a:endParaRPr>
          </a:p>
        </p:txBody>
      </p:sp>
      <p:pic>
        <p:nvPicPr>
          <p:cNvPr id="31746" name="Picture 2">
            <a:extLst>
              <a:ext uri="{FF2B5EF4-FFF2-40B4-BE49-F238E27FC236}">
                <a16:creationId xmlns:a16="http://schemas.microsoft.com/office/drawing/2014/main" id="{C98AEFD0-A369-409B-9B88-D330EBA4284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7739880" y="937846"/>
            <a:ext cx="3152041" cy="5275385"/>
          </a:xfrm>
          <a:prstGeom prst="rect">
            <a:avLst/>
          </a:prstGeom>
          <a:noFill/>
          <a:extLst>
            <a:ext uri="{909E8E84-426E-40DD-AFC4-6F175D3DCCD1}">
              <a14:hiddenFill xmlns:a14="http://schemas.microsoft.com/office/drawing/2010/main">
                <a:solidFill>
                  <a:srgbClr val="FFFFFF"/>
                </a:solidFill>
              </a14:hiddenFill>
            </a:ext>
          </a:extLst>
        </p:spPr>
      </p:pic>
      <p:pic>
        <p:nvPicPr>
          <p:cNvPr id="31748" name="Picture 4">
            <a:extLst>
              <a:ext uri="{FF2B5EF4-FFF2-40B4-BE49-F238E27FC236}">
                <a16:creationId xmlns:a16="http://schemas.microsoft.com/office/drawing/2014/main" id="{DA7B58B0-333B-42CA-8C39-6EB00A283BB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19278" y="937846"/>
            <a:ext cx="3981900" cy="5275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59753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E5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586154" y="1840523"/>
            <a:ext cx="3001998" cy="2943115"/>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algn="ctr"/>
            <a:r>
              <a:rPr lang="en-US" sz="2600" kern="1200" dirty="0" err="1">
                <a:solidFill>
                  <a:srgbClr val="FFFFFF"/>
                </a:solidFill>
                <a:latin typeface="+mj-lt"/>
                <a:ea typeface="+mj-ea"/>
                <a:cs typeface="+mj-cs"/>
              </a:rPr>
              <a:t>Raktinė</a:t>
            </a:r>
            <a:br>
              <a:rPr lang="lt-LT" sz="2600" kern="1200" dirty="0">
                <a:solidFill>
                  <a:srgbClr val="FFFFFF"/>
                </a:solidFill>
                <a:latin typeface="+mj-lt"/>
                <a:ea typeface="+mj-ea"/>
                <a:cs typeface="+mj-cs"/>
              </a:rPr>
            </a:br>
            <a:br>
              <a:rPr lang="lt-LT" sz="2600" kern="1200" dirty="0">
                <a:solidFill>
                  <a:srgbClr val="FFFFFF"/>
                </a:solidFill>
                <a:latin typeface="+mj-lt"/>
                <a:ea typeface="+mj-ea"/>
                <a:cs typeface="+mj-cs"/>
              </a:rPr>
            </a:br>
            <a:r>
              <a:rPr lang="en-US" sz="2700" b="1" kern="1200" dirty="0">
                <a:solidFill>
                  <a:srgbClr val="FFFFFF"/>
                </a:solidFill>
                <a:latin typeface="+mj-lt"/>
                <a:ea typeface="+mj-ea"/>
                <a:cs typeface="+mj-cs"/>
              </a:rPr>
              <a:t>„</a:t>
            </a:r>
            <a:r>
              <a:rPr lang="en-US" sz="2700" b="1" kern="1200" dirty="0" err="1">
                <a:solidFill>
                  <a:srgbClr val="FFFFFF"/>
                </a:solidFill>
                <a:latin typeface="+mj-lt"/>
                <a:ea typeface="+mj-ea"/>
                <a:cs typeface="+mj-cs"/>
              </a:rPr>
              <a:t>Jaukūs</a:t>
            </a:r>
            <a:r>
              <a:rPr lang="en-US" sz="2700" b="1" kern="1200" dirty="0">
                <a:solidFill>
                  <a:srgbClr val="FFFFFF"/>
                </a:solidFill>
                <a:latin typeface="+mj-lt"/>
                <a:ea typeface="+mj-ea"/>
                <a:cs typeface="+mj-cs"/>
              </a:rPr>
              <a:t> </a:t>
            </a:r>
            <a:r>
              <a:rPr lang="en-US" sz="2700" b="1" kern="1200" dirty="0" err="1">
                <a:solidFill>
                  <a:srgbClr val="FFFFFF"/>
                </a:solidFill>
                <a:latin typeface="+mj-lt"/>
                <a:ea typeface="+mj-ea"/>
                <a:cs typeface="+mj-cs"/>
              </a:rPr>
              <a:t>namai</a:t>
            </a:r>
            <a:r>
              <a:rPr lang="en-US" sz="2700" b="1" kern="1200" dirty="0">
                <a:solidFill>
                  <a:srgbClr val="FFFFFF"/>
                </a:solidFill>
                <a:latin typeface="+mj-lt"/>
                <a:ea typeface="+mj-ea"/>
                <a:cs typeface="+mj-cs"/>
              </a:rPr>
              <a:t>“</a:t>
            </a:r>
            <a:br>
              <a:rPr lang="lt-LT" sz="2000" b="1" kern="1200" dirty="0">
                <a:solidFill>
                  <a:srgbClr val="FFFFFF"/>
                </a:solidFill>
                <a:latin typeface="+mj-lt"/>
                <a:ea typeface="+mj-ea"/>
                <a:cs typeface="+mj-cs"/>
              </a:rPr>
            </a:br>
            <a:br>
              <a:rPr lang="lt-LT" sz="2000" b="1" kern="1200" dirty="0">
                <a:solidFill>
                  <a:srgbClr val="FFFFFF"/>
                </a:solidFill>
                <a:latin typeface="+mj-lt"/>
                <a:ea typeface="+mj-ea"/>
                <a:cs typeface="+mj-cs"/>
              </a:rPr>
            </a:br>
            <a:r>
              <a:rPr lang="lt-LT" sz="2600" kern="1200" dirty="0" err="1">
                <a:solidFill>
                  <a:srgbClr val="FFFFFF"/>
                </a:solidFill>
                <a:latin typeface="+mj-lt"/>
                <a:ea typeface="+mj-ea"/>
                <a:cs typeface="+mj-cs"/>
              </a:rPr>
              <a:t>IIa</a:t>
            </a:r>
            <a:r>
              <a:rPr lang="lt-LT" sz="2600" kern="1200" dirty="0">
                <a:solidFill>
                  <a:srgbClr val="FFFFFF"/>
                </a:solidFill>
                <a:latin typeface="+mj-lt"/>
                <a:ea typeface="+mj-ea"/>
                <a:cs typeface="+mj-cs"/>
              </a:rPr>
              <a:t> klasė</a:t>
            </a:r>
            <a:br>
              <a:rPr lang="en-US" sz="2600" kern="1200" dirty="0">
                <a:solidFill>
                  <a:srgbClr val="FFFFFF"/>
                </a:solidFill>
                <a:latin typeface="+mj-lt"/>
                <a:ea typeface="+mj-ea"/>
                <a:cs typeface="+mj-cs"/>
              </a:rPr>
            </a:br>
            <a:endParaRPr lang="en-US" sz="2600" kern="1200" dirty="0">
              <a:solidFill>
                <a:srgbClr val="FFFFFF"/>
              </a:solidFill>
              <a:latin typeface="+mj-lt"/>
              <a:ea typeface="+mj-ea"/>
              <a:cs typeface="+mj-cs"/>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rot="16200000">
            <a:off x="5167206" y="139981"/>
            <a:ext cx="4930987" cy="6574649"/>
          </a:xfrm>
          <a:prstGeom prst="rect">
            <a:avLst/>
          </a:prstGeom>
          <a:solidFill>
            <a:srgbClr val="FFFFFF">
              <a:shade val="85000"/>
            </a:srgbClr>
          </a:solidFill>
        </p:spPr>
      </p:pic>
    </p:spTree>
    <p:extLst>
      <p:ext uri="{BB962C8B-B14F-4D97-AF65-F5344CB8AC3E}">
        <p14:creationId xmlns:p14="http://schemas.microsoft.com/office/powerpoint/2010/main" val="283339397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 name="Rectangle 79">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563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Pavadinimas 1">
            <a:extLst>
              <a:ext uri="{FF2B5EF4-FFF2-40B4-BE49-F238E27FC236}">
                <a16:creationId xmlns:a16="http://schemas.microsoft.com/office/drawing/2014/main" id="{477F3159-571A-405A-B7DC-A7AE2A0D92A3}"/>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600" kern="1200" dirty="0" err="1">
                <a:solidFill>
                  <a:srgbClr val="FFFFFF"/>
                </a:solidFill>
                <a:latin typeface="+mj-lt"/>
                <a:ea typeface="+mj-ea"/>
                <a:cs typeface="+mj-cs"/>
              </a:rPr>
              <a:t>Džins</a:t>
            </a:r>
            <a:r>
              <a:rPr lang="lt-LT" sz="2600" kern="1200" dirty="0" err="1">
                <a:solidFill>
                  <a:srgbClr val="FFFFFF"/>
                </a:solidFill>
                <a:latin typeface="+mj-lt"/>
                <a:ea typeface="+mj-ea"/>
                <a:cs typeface="+mj-cs"/>
              </a:rPr>
              <a:t>inio</a:t>
            </a:r>
            <a:r>
              <a:rPr lang="lt-LT" sz="2600" kern="1200" dirty="0">
                <a:solidFill>
                  <a:srgbClr val="FFFFFF"/>
                </a:solidFill>
                <a:latin typeface="+mj-lt"/>
                <a:ea typeface="+mj-ea"/>
                <a:cs typeface="+mj-cs"/>
              </a:rPr>
              <a:t> švarko</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atnaujinimas</a:t>
            </a:r>
            <a:br>
              <a:rPr lang="en-US" sz="2600" kern="1200" dirty="0">
                <a:solidFill>
                  <a:srgbClr val="FFFFFF"/>
                </a:solidFill>
                <a:latin typeface="+mj-lt"/>
                <a:ea typeface="+mj-ea"/>
                <a:cs typeface="+mj-cs"/>
              </a:rPr>
            </a:br>
            <a:br>
              <a:rPr lang="en-US" sz="2600" kern="1200" dirty="0">
                <a:solidFill>
                  <a:srgbClr val="FFFFFF"/>
                </a:solidFill>
                <a:latin typeface="+mj-lt"/>
                <a:ea typeface="+mj-ea"/>
                <a:cs typeface="+mj-cs"/>
              </a:rPr>
            </a:br>
            <a:r>
              <a:rPr lang="en-US" sz="2600" kern="1200" dirty="0" err="1">
                <a:solidFill>
                  <a:srgbClr val="FFFFFF"/>
                </a:solidFill>
                <a:latin typeface="+mj-lt"/>
                <a:ea typeface="+mj-ea"/>
                <a:cs typeface="+mj-cs"/>
              </a:rPr>
              <a:t>IIg</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klasė</a:t>
            </a:r>
            <a:endParaRPr lang="en-US" sz="2600" kern="1200" dirty="0">
              <a:solidFill>
                <a:srgbClr val="FFFFFF"/>
              </a:solidFill>
              <a:latin typeface="+mj-lt"/>
              <a:ea typeface="+mj-ea"/>
              <a:cs typeface="+mj-cs"/>
            </a:endParaRPr>
          </a:p>
        </p:txBody>
      </p:sp>
      <p:pic>
        <p:nvPicPr>
          <p:cNvPr id="8" name="Picture 2">
            <a:extLst>
              <a:ext uri="{FF2B5EF4-FFF2-40B4-BE49-F238E27FC236}">
                <a16:creationId xmlns:a16="http://schemas.microsoft.com/office/drawing/2014/main" id="{9C2B7FB2-A668-4086-9708-35352F7C13E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287108" y="299851"/>
            <a:ext cx="4501661" cy="60022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453128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avadinimas 1">
            <a:extLst>
              <a:ext uri="{FF2B5EF4-FFF2-40B4-BE49-F238E27FC236}">
                <a16:creationId xmlns:a16="http://schemas.microsoft.com/office/drawing/2014/main" id="{477F3159-571A-405A-B7DC-A7AE2A0D92A3}"/>
              </a:ext>
            </a:extLst>
          </p:cNvPr>
          <p:cNvSpPr>
            <a:spLocks noGrp="1"/>
          </p:cNvSpPr>
          <p:nvPr>
            <p:ph type="title"/>
          </p:nvPr>
        </p:nvSpPr>
        <p:spPr>
          <a:xfrm>
            <a:off x="3091992" y="886120"/>
            <a:ext cx="5467546" cy="5288437"/>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600" kern="1200" dirty="0">
                <a:solidFill>
                  <a:srgbClr val="FFFFFF"/>
                </a:solidFill>
                <a:latin typeface="+mj-lt"/>
                <a:ea typeface="+mj-ea"/>
                <a:cs typeface="+mj-cs"/>
              </a:rPr>
              <a:t>Darbus kūrė:</a:t>
            </a:r>
            <a:br>
              <a:rPr lang="lt-LT" sz="2600" kern="1200" dirty="0">
                <a:solidFill>
                  <a:srgbClr val="FFFFFF"/>
                </a:solidFill>
                <a:latin typeface="+mj-lt"/>
                <a:ea typeface="+mj-ea"/>
                <a:cs typeface="+mj-cs"/>
              </a:rPr>
            </a:br>
            <a:r>
              <a:rPr lang="en-US" sz="2600" kern="1200" dirty="0">
                <a:solidFill>
                  <a:srgbClr val="FFFFFF"/>
                </a:solidFill>
                <a:latin typeface="+mj-lt"/>
                <a:ea typeface="+mj-ea"/>
                <a:cs typeface="+mj-cs"/>
              </a:rPr>
              <a:t>I</a:t>
            </a:r>
            <a:r>
              <a:rPr lang="lt-LT" sz="2600" kern="1200" dirty="0" err="1">
                <a:solidFill>
                  <a:srgbClr val="FFFFFF"/>
                </a:solidFill>
                <a:latin typeface="+mj-lt"/>
                <a:ea typeface="+mj-ea"/>
                <a:cs typeface="+mj-cs"/>
              </a:rPr>
              <a:t>Ia</a:t>
            </a:r>
            <a:r>
              <a:rPr lang="lt-LT" sz="2600" kern="1200" dirty="0">
                <a:solidFill>
                  <a:srgbClr val="FFFFFF"/>
                </a:solidFill>
                <a:latin typeface="+mj-lt"/>
                <a:ea typeface="+mj-ea"/>
                <a:cs typeface="+mj-cs"/>
              </a:rPr>
              <a:t>, b, c, d, e, f, g</a:t>
            </a:r>
            <a:r>
              <a:rPr lang="en-US" sz="2600" kern="1200" dirty="0">
                <a:solidFill>
                  <a:srgbClr val="FFFFFF"/>
                </a:solidFill>
                <a:latin typeface="+mj-lt"/>
                <a:ea typeface="+mj-ea"/>
                <a:cs typeface="+mj-cs"/>
              </a:rPr>
              <a:t> </a:t>
            </a:r>
            <a:r>
              <a:rPr lang="en-US" sz="2600" kern="1200" dirty="0" err="1">
                <a:solidFill>
                  <a:srgbClr val="FFFFFF"/>
                </a:solidFill>
                <a:latin typeface="+mj-lt"/>
                <a:ea typeface="+mj-ea"/>
                <a:cs typeface="+mj-cs"/>
              </a:rPr>
              <a:t>klasė</a:t>
            </a:r>
            <a:r>
              <a:rPr lang="lt-LT" sz="2600" kern="1200" dirty="0">
                <a:solidFill>
                  <a:srgbClr val="FFFFFF"/>
                </a:solidFill>
                <a:latin typeface="+mj-lt"/>
                <a:ea typeface="+mj-ea"/>
                <a:cs typeface="+mj-cs"/>
              </a:rPr>
              <a:t>s</a:t>
            </a:r>
            <a:br>
              <a:rPr lang="lt-LT" sz="2600" kern="1200" dirty="0">
                <a:solidFill>
                  <a:srgbClr val="FFFFFF"/>
                </a:solidFill>
                <a:latin typeface="+mj-lt"/>
                <a:ea typeface="+mj-ea"/>
                <a:cs typeface="+mj-cs"/>
              </a:rPr>
            </a:br>
            <a:r>
              <a:rPr lang="lt-LT" sz="2600" kern="1200" dirty="0">
                <a:solidFill>
                  <a:srgbClr val="FFFFFF"/>
                </a:solidFill>
                <a:latin typeface="+mn-lt"/>
                <a:ea typeface="+mj-ea"/>
                <a:cs typeface="+mj-cs"/>
              </a:rPr>
              <a:t>tekstilės grupė</a:t>
            </a:r>
            <a:br>
              <a:rPr lang="lt-LT" sz="2600" kern="1200" dirty="0">
                <a:solidFill>
                  <a:srgbClr val="FFFFFF"/>
                </a:solidFill>
                <a:latin typeface="+mj-lt"/>
                <a:ea typeface="+mj-ea"/>
                <a:cs typeface="+mj-cs"/>
              </a:rPr>
            </a:br>
            <a:r>
              <a:rPr lang="en-US" sz="2600" kern="1200" dirty="0">
                <a:solidFill>
                  <a:srgbClr val="FFFFFF"/>
                </a:solidFill>
                <a:latin typeface="+mj-lt"/>
                <a:ea typeface="+mj-ea"/>
                <a:cs typeface="+mj-cs"/>
              </a:rPr>
              <a:t> </a:t>
            </a:r>
            <a:br>
              <a:rPr lang="lt-LT" sz="2600" kern="1200" dirty="0">
                <a:solidFill>
                  <a:srgbClr val="FFFFFF"/>
                </a:solidFill>
                <a:latin typeface="+mj-lt"/>
                <a:ea typeface="+mj-ea"/>
                <a:cs typeface="+mj-cs"/>
              </a:rPr>
            </a:br>
            <a:r>
              <a:rPr lang="lt-LT" sz="1600" kern="1200" dirty="0">
                <a:solidFill>
                  <a:srgbClr val="FFFFFF"/>
                </a:solidFill>
                <a:latin typeface="+mj-lt"/>
                <a:ea typeface="+mj-ea"/>
                <a:cs typeface="+mj-cs"/>
              </a:rPr>
              <a:t>technologijų mokytoja Vaida Gailiūnienė</a:t>
            </a:r>
            <a:br>
              <a:rPr lang="lt-LT" sz="2600" kern="1200" dirty="0">
                <a:solidFill>
                  <a:srgbClr val="FFFFFF"/>
                </a:solidFill>
                <a:latin typeface="+mj-lt"/>
                <a:ea typeface="+mj-ea"/>
                <a:cs typeface="+mj-cs"/>
              </a:rPr>
            </a:br>
            <a:endParaRPr lang="en-US" sz="2600" kern="1200" dirty="0">
              <a:solidFill>
                <a:srgbClr val="FFFFFF"/>
              </a:solidFill>
              <a:latin typeface="+mj-lt"/>
              <a:ea typeface="+mj-ea"/>
              <a:cs typeface="+mj-cs"/>
            </a:endParaRPr>
          </a:p>
        </p:txBody>
      </p:sp>
    </p:spTree>
    <p:extLst>
      <p:ext uri="{BB962C8B-B14F-4D97-AF65-F5344CB8AC3E}">
        <p14:creationId xmlns:p14="http://schemas.microsoft.com/office/powerpoint/2010/main" val="34531495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D6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1770185"/>
            <a:ext cx="3521612" cy="3505200"/>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200" kern="1200" dirty="0">
                <a:solidFill>
                  <a:srgbClr val="FFFFFF"/>
                </a:solidFill>
                <a:latin typeface="+mj-lt"/>
                <a:ea typeface="+mj-ea"/>
                <a:cs typeface="+mj-cs"/>
              </a:rPr>
              <a:t>Rankinė iš audinio atraižų</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en-US" sz="2200" kern="1200" dirty="0">
                <a:solidFill>
                  <a:srgbClr val="FFFFFF"/>
                </a:solidFill>
                <a:latin typeface="+mj-lt"/>
                <a:ea typeface="+mj-ea"/>
                <a:cs typeface="+mj-cs"/>
              </a:rPr>
              <a:t>I</a:t>
            </a:r>
            <a:r>
              <a:rPr lang="lt-LT" sz="2200" kern="1200" dirty="0">
                <a:solidFill>
                  <a:srgbClr val="FFFFFF"/>
                </a:solidFill>
                <a:latin typeface="+mj-lt"/>
                <a:ea typeface="+mj-ea"/>
                <a:cs typeface="+mj-cs"/>
              </a:rPr>
              <a:t>I</a:t>
            </a:r>
            <a:r>
              <a:rPr lang="en-US" sz="2200" kern="1200" dirty="0">
                <a:solidFill>
                  <a:srgbClr val="FFFFFF"/>
                </a:solidFill>
                <a:latin typeface="+mj-lt"/>
                <a:ea typeface="+mj-ea"/>
                <a:cs typeface="+mj-cs"/>
              </a:rPr>
              <a:t>a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2050" name="Picture 2">
            <a:extLst>
              <a:ext uri="{FF2B5EF4-FFF2-40B4-BE49-F238E27FC236}">
                <a16:creationId xmlns:a16="http://schemas.microsoft.com/office/drawing/2014/main" id="{95575788-E807-474D-ADF0-A542C6A0290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783578" y="320950"/>
            <a:ext cx="4661683" cy="62155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1385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3E50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fontScale="90000"/>
          </a:bodyPr>
          <a:lstStyle/>
          <a:p>
            <a:pPr algn="ctr"/>
            <a:r>
              <a:rPr lang="lt-LT" sz="2600" b="1" dirty="0">
                <a:solidFill>
                  <a:srgbClr val="FFFFFF"/>
                </a:solidFill>
              </a:rPr>
              <a:t>Žaisliukai iš audinio atraižų</a:t>
            </a:r>
            <a:br>
              <a:rPr lang="lt-LT" sz="2600" b="1" dirty="0">
                <a:solidFill>
                  <a:srgbClr val="FFFFFF"/>
                </a:solidFill>
              </a:rPr>
            </a:br>
            <a:br>
              <a:rPr lang="en-US" sz="2600" b="1" kern="1200" dirty="0">
                <a:solidFill>
                  <a:srgbClr val="FFFFFF"/>
                </a:solidFill>
                <a:latin typeface="+mj-lt"/>
                <a:ea typeface="+mj-ea"/>
                <a:cs typeface="+mj-cs"/>
              </a:rPr>
            </a:br>
            <a:r>
              <a:rPr lang="en-US" sz="2600" kern="1200" dirty="0">
                <a:solidFill>
                  <a:srgbClr val="FFFFFF"/>
                </a:solidFill>
                <a:latin typeface="+mj-lt"/>
                <a:ea typeface="+mj-ea"/>
                <a:cs typeface="+mj-cs"/>
              </a:rPr>
              <a:t>I</a:t>
            </a:r>
            <a:r>
              <a:rPr lang="lt-LT" sz="2600" kern="1200" dirty="0">
                <a:solidFill>
                  <a:srgbClr val="FFFFFF"/>
                </a:solidFill>
                <a:latin typeface="+mj-lt"/>
                <a:ea typeface="+mj-ea"/>
                <a:cs typeface="+mj-cs"/>
              </a:rPr>
              <a:t>I</a:t>
            </a:r>
            <a:r>
              <a:rPr lang="en-US" sz="2600" kern="1200" dirty="0">
                <a:solidFill>
                  <a:srgbClr val="FFFFFF"/>
                </a:solidFill>
                <a:latin typeface="+mj-lt"/>
                <a:ea typeface="+mj-ea"/>
                <a:cs typeface="+mj-cs"/>
              </a:rPr>
              <a:t>a </a:t>
            </a:r>
            <a:r>
              <a:rPr lang="en-US" sz="2600" kern="1200" dirty="0" err="1">
                <a:solidFill>
                  <a:srgbClr val="FFFFFF"/>
                </a:solidFill>
                <a:latin typeface="+mj-lt"/>
                <a:ea typeface="+mj-ea"/>
                <a:cs typeface="+mj-cs"/>
              </a:rPr>
              <a:t>klasė</a:t>
            </a:r>
            <a:br>
              <a:rPr lang="en-US" sz="2600" kern="1200" dirty="0">
                <a:solidFill>
                  <a:srgbClr val="FFFFFF"/>
                </a:solidFill>
                <a:latin typeface="+mj-lt"/>
                <a:ea typeface="+mj-ea"/>
                <a:cs typeface="+mj-cs"/>
              </a:rPr>
            </a:br>
            <a:endParaRPr lang="en-US" sz="2600" kern="1200" dirty="0">
              <a:solidFill>
                <a:srgbClr val="FFFFFF"/>
              </a:solidFill>
              <a:latin typeface="+mj-lt"/>
              <a:ea typeface="+mj-ea"/>
              <a:cs typeface="+mj-cs"/>
            </a:endParaRPr>
          </a:p>
        </p:txBody>
      </p:sp>
      <p:pic>
        <p:nvPicPr>
          <p:cNvPr id="1028" name="Picture 4">
            <a:extLst>
              <a:ext uri="{FF2B5EF4-FFF2-40B4-BE49-F238E27FC236}">
                <a16:creationId xmlns:a16="http://schemas.microsoft.com/office/drawing/2014/main" id="{FD84B11C-A6F9-4ECF-8015-FBFED6667C1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81212" y="928438"/>
            <a:ext cx="3645571" cy="485357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AEF18F05-4462-49AC-BF45-2FED5D7FFD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2343" y="906607"/>
            <a:ext cx="3645571" cy="48754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81592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D6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65182" y="1555148"/>
            <a:ext cx="3920345" cy="3747703"/>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000" b="1" dirty="0">
                <a:solidFill>
                  <a:schemeClr val="bg1"/>
                </a:solidFill>
              </a:rPr>
              <a:t>Džemperio atnaujinimas. Balinimas ir siuvinėjimas</a:t>
            </a:r>
            <a:br>
              <a:rPr lang="en-US" sz="2000" b="1" kern="1200" dirty="0">
                <a:solidFill>
                  <a:schemeClr val="bg1"/>
                </a:solidFill>
                <a:latin typeface="+mj-lt"/>
                <a:ea typeface="+mj-ea"/>
                <a:cs typeface="+mj-cs"/>
              </a:rPr>
            </a:br>
            <a:br>
              <a:rPr lang="en-US" sz="2000" b="1" kern="1200" dirty="0">
                <a:solidFill>
                  <a:schemeClr val="bg1"/>
                </a:solidFill>
                <a:latin typeface="+mj-lt"/>
                <a:ea typeface="+mj-ea"/>
                <a:cs typeface="+mj-cs"/>
              </a:rPr>
            </a:br>
            <a:r>
              <a:rPr lang="en-US" sz="2000" kern="1200" dirty="0">
                <a:solidFill>
                  <a:schemeClr val="bg1"/>
                </a:solidFill>
                <a:latin typeface="+mj-lt"/>
                <a:ea typeface="+mj-ea"/>
                <a:cs typeface="+mj-cs"/>
              </a:rPr>
              <a:t>I</a:t>
            </a:r>
            <a:r>
              <a:rPr lang="lt-LT" sz="2000" kern="1200" dirty="0">
                <a:solidFill>
                  <a:schemeClr val="bg1"/>
                </a:solidFill>
                <a:latin typeface="+mj-lt"/>
                <a:ea typeface="+mj-ea"/>
                <a:cs typeface="+mj-cs"/>
              </a:rPr>
              <a:t>I</a:t>
            </a:r>
            <a:r>
              <a:rPr lang="en-US" sz="2000" kern="1200" dirty="0">
                <a:solidFill>
                  <a:schemeClr val="bg1"/>
                </a:solidFill>
                <a:latin typeface="+mj-lt"/>
                <a:ea typeface="+mj-ea"/>
                <a:cs typeface="+mj-cs"/>
              </a:rPr>
              <a:t>a </a:t>
            </a:r>
            <a:r>
              <a:rPr lang="en-US" sz="2000" kern="1200" dirty="0" err="1">
                <a:solidFill>
                  <a:schemeClr val="bg1"/>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7" name="Picture 4">
            <a:extLst>
              <a:ext uri="{FF2B5EF4-FFF2-40B4-BE49-F238E27FC236}">
                <a16:creationId xmlns:a16="http://schemas.microsoft.com/office/drawing/2014/main" id="{60192156-7585-4BD4-A20E-51B75CB189A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93397" y="578738"/>
            <a:ext cx="4212362" cy="5670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480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D6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300942" y="2074363"/>
            <a:ext cx="3091492" cy="3064796"/>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lt-LT" sz="2200" b="1" dirty="0">
                <a:solidFill>
                  <a:srgbClr val="FFFFFF"/>
                </a:solidFill>
              </a:rPr>
              <a:t>Gaublys iš baldinių plokštelių</a:t>
            </a:r>
            <a:br>
              <a:rPr lang="lt-LT" sz="2200" b="1" dirty="0">
                <a:solidFill>
                  <a:srgbClr val="FFFFFF"/>
                </a:solidFill>
              </a:rPr>
            </a:br>
            <a:r>
              <a:rPr lang="lt-LT" sz="2200" b="1" dirty="0">
                <a:solidFill>
                  <a:srgbClr val="FFFFFF"/>
                </a:solidFill>
              </a:rPr>
              <a:t>pavyzdžių</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en-US" sz="2200" kern="1200" dirty="0">
                <a:solidFill>
                  <a:srgbClr val="FFFFFF"/>
                </a:solidFill>
                <a:latin typeface="+mj-lt"/>
                <a:ea typeface="+mj-ea"/>
                <a:cs typeface="+mj-cs"/>
              </a:rPr>
              <a:t>I</a:t>
            </a:r>
            <a:r>
              <a:rPr lang="lt-LT" sz="2200" kern="1200" dirty="0">
                <a:solidFill>
                  <a:srgbClr val="FFFFFF"/>
                </a:solidFill>
                <a:latin typeface="+mj-lt"/>
                <a:ea typeface="+mj-ea"/>
                <a:cs typeface="+mj-cs"/>
              </a:rPr>
              <a:t>I</a:t>
            </a:r>
            <a:r>
              <a:rPr lang="en-US" sz="2200" kern="1200" dirty="0">
                <a:solidFill>
                  <a:srgbClr val="FFFFFF"/>
                </a:solidFill>
                <a:latin typeface="+mj-lt"/>
                <a:ea typeface="+mj-ea"/>
                <a:cs typeface="+mj-cs"/>
              </a:rPr>
              <a:t>a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4098" name="Picture 2">
            <a:extLst>
              <a:ext uri="{FF2B5EF4-FFF2-40B4-BE49-F238E27FC236}">
                <a16:creationId xmlns:a16="http://schemas.microsoft.com/office/drawing/2014/main" id="{3AC1DF06-524D-4E56-B225-A47EBF6E37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07648" y="487329"/>
            <a:ext cx="3091295" cy="413096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2C754F6B-030B-425A-AA19-B11C48FC32F5}"/>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096001" y="2938476"/>
            <a:ext cx="2619736" cy="3500814"/>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a:extLst>
              <a:ext uri="{FF2B5EF4-FFF2-40B4-BE49-F238E27FC236}">
                <a16:creationId xmlns:a16="http://schemas.microsoft.com/office/drawing/2014/main" id="{93C1914D-F089-403A-A7BF-7175E90B8D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2434" y="285467"/>
            <a:ext cx="3041069" cy="40479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522452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7D6D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2200" kern="1200" dirty="0" err="1">
                <a:solidFill>
                  <a:srgbClr val="FFFFFF"/>
                </a:solidFill>
                <a:latin typeface="+mj-lt"/>
                <a:ea typeface="+mj-ea"/>
                <a:cs typeface="+mj-cs"/>
              </a:rPr>
              <a:t>Rankinė</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iš</a:t>
            </a:r>
            <a:r>
              <a:rPr lang="en-US" sz="2200" kern="1200" dirty="0">
                <a:solidFill>
                  <a:srgbClr val="FFFFFF"/>
                </a:solidFill>
                <a:latin typeface="+mj-lt"/>
                <a:ea typeface="+mj-ea"/>
                <a:cs typeface="+mj-cs"/>
              </a:rPr>
              <a:t> </a:t>
            </a:r>
            <a:r>
              <a:rPr lang="lt-LT" sz="2200" dirty="0">
                <a:solidFill>
                  <a:srgbClr val="FFFFFF"/>
                </a:solidFill>
              </a:rPr>
              <a:t>žurnalų </a:t>
            </a:r>
            <a:r>
              <a:rPr lang="en-US" sz="2200" kern="1200" dirty="0">
                <a:solidFill>
                  <a:srgbClr val="FFFFFF"/>
                </a:solidFill>
                <a:latin typeface="+mj-lt"/>
                <a:ea typeface="+mj-ea"/>
                <a:cs typeface="+mj-cs"/>
              </a:rPr>
              <a:t> </a:t>
            </a:r>
            <a:r>
              <a:rPr lang="lt-LT" sz="2200" kern="1200" dirty="0">
                <a:solidFill>
                  <a:srgbClr val="FFFFFF"/>
                </a:solidFill>
                <a:latin typeface="+mj-lt"/>
                <a:ea typeface="+mj-ea"/>
                <a:cs typeface="+mj-cs"/>
              </a:rPr>
              <a:t>juostelių</a:t>
            </a:r>
            <a:br>
              <a:rPr lang="en-US" sz="2200" b="1" kern="1200" dirty="0">
                <a:solidFill>
                  <a:srgbClr val="FFFFFF"/>
                </a:solidFill>
                <a:latin typeface="+mj-lt"/>
                <a:ea typeface="+mj-ea"/>
                <a:cs typeface="+mj-cs"/>
              </a:rPr>
            </a:br>
            <a:br>
              <a:rPr lang="en-US" sz="2200" b="1" kern="1200" dirty="0">
                <a:solidFill>
                  <a:srgbClr val="FFFFFF"/>
                </a:solidFill>
                <a:latin typeface="+mj-lt"/>
                <a:ea typeface="+mj-ea"/>
                <a:cs typeface="+mj-cs"/>
              </a:rPr>
            </a:br>
            <a:r>
              <a:rPr lang="en-US" sz="2200" kern="1200" dirty="0">
                <a:solidFill>
                  <a:srgbClr val="FFFFFF"/>
                </a:solidFill>
                <a:latin typeface="+mj-lt"/>
                <a:ea typeface="+mj-ea"/>
                <a:cs typeface="+mj-cs"/>
              </a:rPr>
              <a:t>I</a:t>
            </a:r>
            <a:r>
              <a:rPr lang="lt-LT" sz="2200" kern="1200" dirty="0" err="1">
                <a:solidFill>
                  <a:srgbClr val="FFFFFF"/>
                </a:solidFill>
                <a:latin typeface="+mj-lt"/>
                <a:ea typeface="+mj-ea"/>
                <a:cs typeface="+mj-cs"/>
              </a:rPr>
              <a:t>Ib</a:t>
            </a:r>
            <a:r>
              <a:rPr lang="lt-LT" sz="2200" kern="1200" dirty="0">
                <a:solidFill>
                  <a:srgbClr val="FFFFFF"/>
                </a:solidFill>
                <a:latin typeface="+mj-lt"/>
                <a:ea typeface="+mj-ea"/>
                <a:cs typeface="+mj-cs"/>
              </a:rPr>
              <a:t> </a:t>
            </a:r>
            <a:r>
              <a:rPr lang="en-US" sz="2200" kern="1200" dirty="0">
                <a:solidFill>
                  <a:srgbClr val="FFFFFF"/>
                </a:solidFill>
                <a:latin typeface="+mj-lt"/>
                <a:ea typeface="+mj-ea"/>
                <a:cs typeface="+mj-cs"/>
              </a:rPr>
              <a:t> </a:t>
            </a:r>
            <a:r>
              <a:rPr lang="en-US" sz="2200" kern="1200" dirty="0" err="1">
                <a:solidFill>
                  <a:srgbClr val="FFFFFF"/>
                </a:solidFill>
                <a:latin typeface="+mj-lt"/>
                <a:ea typeface="+mj-ea"/>
                <a:cs typeface="+mj-cs"/>
              </a:rPr>
              <a:t>klasė</a:t>
            </a:r>
            <a:br>
              <a:rPr lang="en-US" sz="2200" kern="1200" dirty="0">
                <a:solidFill>
                  <a:srgbClr val="FFFFFF"/>
                </a:solidFill>
                <a:latin typeface="+mj-lt"/>
                <a:ea typeface="+mj-ea"/>
                <a:cs typeface="+mj-cs"/>
              </a:rPr>
            </a:br>
            <a:endParaRPr lang="en-US" sz="2200" kern="1200" dirty="0">
              <a:solidFill>
                <a:srgbClr val="FFFFFF"/>
              </a:solidFill>
              <a:latin typeface="+mj-lt"/>
              <a:ea typeface="+mj-ea"/>
              <a:cs typeface="+mj-cs"/>
            </a:endParaRPr>
          </a:p>
        </p:txBody>
      </p:sp>
      <p:pic>
        <p:nvPicPr>
          <p:cNvPr id="5122" name="Picture 2">
            <a:extLst>
              <a:ext uri="{FF2B5EF4-FFF2-40B4-BE49-F238E27FC236}">
                <a16:creationId xmlns:a16="http://schemas.microsoft.com/office/drawing/2014/main" id="{E3262456-5E35-4E13-BD38-836CAA57F4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95024" y="364256"/>
            <a:ext cx="4563560" cy="61294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5850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6753252F-4873-4F63-801D-CC719279A7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047C8CCB-F95D-4249-92DD-651249D353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013557" cy="6858000"/>
          </a:xfrm>
          <a:prstGeom prst="rect">
            <a:avLst/>
          </a:prstGeom>
          <a:solidFill>
            <a:srgbClr val="83735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avadinimas 2">
            <a:extLst>
              <a:ext uri="{FF2B5EF4-FFF2-40B4-BE49-F238E27FC236}">
                <a16:creationId xmlns:a16="http://schemas.microsoft.com/office/drawing/2014/main" id="{52FB2F8E-2426-4548-B3F3-CF83DB900F8C}"/>
              </a:ext>
            </a:extLst>
          </p:cNvPr>
          <p:cNvSpPr>
            <a:spLocks noGrp="1"/>
          </p:cNvSpPr>
          <p:nvPr>
            <p:ph type="title"/>
          </p:nvPr>
        </p:nvSpPr>
        <p:spPr>
          <a:xfrm>
            <a:off x="640080" y="2074363"/>
            <a:ext cx="2752354" cy="2709275"/>
          </a:xfrm>
          <a:prstGeom prst="ellipse">
            <a:avLst/>
          </a:prstGeom>
          <a:solidFill>
            <a:srgbClr val="262626"/>
          </a:solidFill>
          <a:ln w="174625" cmpd="thinThick">
            <a:solidFill>
              <a:srgbClr val="262626"/>
            </a:solidFill>
          </a:ln>
        </p:spPr>
        <p:txBody>
          <a:bodyPr vert="horz" lIns="91440" tIns="45720" rIns="91440" bIns="45720" rtlCol="0" anchor="ctr">
            <a:normAutofit/>
          </a:bodyPr>
          <a:lstStyle/>
          <a:p>
            <a:pPr algn="ctr"/>
            <a:r>
              <a:rPr lang="en-US" sz="1800" kern="1200" dirty="0" err="1">
                <a:solidFill>
                  <a:srgbClr val="FFFFFF"/>
                </a:solidFill>
                <a:latin typeface="+mj-lt"/>
                <a:ea typeface="+mj-ea"/>
                <a:cs typeface="+mj-cs"/>
              </a:rPr>
              <a:t>Rankinė</a:t>
            </a:r>
            <a:r>
              <a:rPr lang="en-US" sz="1800" kern="1200" dirty="0">
                <a:solidFill>
                  <a:srgbClr val="FFFFFF"/>
                </a:solidFill>
                <a:latin typeface="+mj-lt"/>
                <a:ea typeface="+mj-ea"/>
                <a:cs typeface="+mj-cs"/>
              </a:rPr>
              <a:t> </a:t>
            </a:r>
            <a:br>
              <a:rPr lang="en-US" sz="1800" kern="1200" dirty="0">
                <a:solidFill>
                  <a:srgbClr val="FFFFFF"/>
                </a:solidFill>
                <a:latin typeface="+mj-lt"/>
                <a:ea typeface="+mj-ea"/>
                <a:cs typeface="+mj-cs"/>
              </a:rPr>
            </a:br>
            <a:r>
              <a:rPr lang="en-US" sz="1800" kern="1200" dirty="0">
                <a:solidFill>
                  <a:srgbClr val="FFFFFF"/>
                </a:solidFill>
                <a:latin typeface="+mj-lt"/>
                <a:ea typeface="+mj-ea"/>
                <a:cs typeface="+mj-cs"/>
              </a:rPr>
              <a:t>„</a:t>
            </a:r>
            <a:r>
              <a:rPr lang="en-US" sz="1800" b="1" kern="1200" dirty="0" err="1">
                <a:solidFill>
                  <a:srgbClr val="FFFFFF"/>
                </a:solidFill>
                <a:latin typeface="+mj-lt"/>
                <a:ea typeface="+mj-ea"/>
                <a:cs typeface="+mj-cs"/>
              </a:rPr>
              <a:t>Pilka</a:t>
            </a:r>
            <a:r>
              <a:rPr lang="en-US" sz="1800" b="1" kern="1200" dirty="0">
                <a:solidFill>
                  <a:srgbClr val="FFFFFF"/>
                </a:solidFill>
                <a:latin typeface="+mj-lt"/>
                <a:ea typeface="+mj-ea"/>
                <a:cs typeface="+mj-cs"/>
              </a:rPr>
              <a:t> </a:t>
            </a:r>
            <a:r>
              <a:rPr lang="en-US" sz="1800" b="1" kern="1200" dirty="0" err="1">
                <a:solidFill>
                  <a:srgbClr val="FFFFFF"/>
                </a:solidFill>
                <a:latin typeface="+mj-lt"/>
                <a:ea typeface="+mj-ea"/>
                <a:cs typeface="+mj-cs"/>
              </a:rPr>
              <a:t>mozaika</a:t>
            </a:r>
            <a:r>
              <a:rPr lang="en-US" sz="1800" b="1" kern="1200" dirty="0">
                <a:solidFill>
                  <a:srgbClr val="FFFFFF"/>
                </a:solidFill>
                <a:latin typeface="+mj-lt"/>
                <a:ea typeface="+mj-ea"/>
                <a:cs typeface="+mj-cs"/>
              </a:rPr>
              <a:t>“. </a:t>
            </a:r>
            <a:r>
              <a:rPr lang="en-US" sz="1800" b="1" kern="1200" dirty="0" err="1">
                <a:solidFill>
                  <a:srgbClr val="FFFFFF"/>
                </a:solidFill>
                <a:latin typeface="+mj-lt"/>
                <a:ea typeface="+mj-ea"/>
                <a:cs typeface="+mj-cs"/>
              </a:rPr>
              <a:t>Audinio</a:t>
            </a:r>
            <a:r>
              <a:rPr lang="en-US" sz="1800" b="1" kern="1200" dirty="0">
                <a:solidFill>
                  <a:srgbClr val="FFFFFF"/>
                </a:solidFill>
                <a:latin typeface="+mj-lt"/>
                <a:ea typeface="+mj-ea"/>
                <a:cs typeface="+mj-cs"/>
              </a:rPr>
              <a:t> </a:t>
            </a:r>
            <a:r>
              <a:rPr lang="en-US" sz="1800" b="1" kern="1200" dirty="0" err="1">
                <a:solidFill>
                  <a:srgbClr val="FFFFFF"/>
                </a:solidFill>
                <a:latin typeface="+mj-lt"/>
                <a:ea typeface="+mj-ea"/>
                <a:cs typeface="+mj-cs"/>
              </a:rPr>
              <a:t>atrraižėlės</a:t>
            </a:r>
            <a:br>
              <a:rPr lang="en-US" sz="1800" b="1" kern="1200" dirty="0">
                <a:solidFill>
                  <a:srgbClr val="FFFFFF"/>
                </a:solidFill>
                <a:latin typeface="+mj-lt"/>
                <a:ea typeface="+mj-ea"/>
                <a:cs typeface="+mj-cs"/>
              </a:rPr>
            </a:br>
            <a:br>
              <a:rPr lang="en-US" sz="1800" b="1" kern="1200" dirty="0">
                <a:solidFill>
                  <a:srgbClr val="FFFFFF"/>
                </a:solidFill>
                <a:latin typeface="+mj-lt"/>
                <a:ea typeface="+mj-ea"/>
                <a:cs typeface="+mj-cs"/>
              </a:rPr>
            </a:br>
            <a:r>
              <a:rPr lang="en-US" sz="1800" kern="1200" dirty="0">
                <a:solidFill>
                  <a:srgbClr val="FFFFFF"/>
                </a:solidFill>
                <a:latin typeface="+mj-lt"/>
                <a:ea typeface="+mj-ea"/>
                <a:cs typeface="+mj-cs"/>
              </a:rPr>
              <a:t>I</a:t>
            </a:r>
            <a:r>
              <a:rPr lang="lt-LT" sz="1800" kern="1200" dirty="0" err="1">
                <a:solidFill>
                  <a:srgbClr val="FFFFFF"/>
                </a:solidFill>
                <a:latin typeface="+mj-lt"/>
                <a:ea typeface="+mj-ea"/>
                <a:cs typeface="+mj-cs"/>
              </a:rPr>
              <a:t>Ib</a:t>
            </a:r>
            <a:r>
              <a:rPr lang="en-US" sz="1800" kern="1200" dirty="0">
                <a:solidFill>
                  <a:srgbClr val="FFFFFF"/>
                </a:solidFill>
                <a:latin typeface="+mj-lt"/>
                <a:ea typeface="+mj-ea"/>
                <a:cs typeface="+mj-cs"/>
              </a:rPr>
              <a:t> </a:t>
            </a:r>
            <a:r>
              <a:rPr lang="en-US" sz="1800" kern="1200" dirty="0" err="1">
                <a:solidFill>
                  <a:srgbClr val="FFFFFF"/>
                </a:solidFill>
                <a:latin typeface="+mj-lt"/>
                <a:ea typeface="+mj-ea"/>
                <a:cs typeface="+mj-cs"/>
              </a:rPr>
              <a:t>klasė</a:t>
            </a:r>
            <a:br>
              <a:rPr lang="en-US" sz="1800" kern="1200" dirty="0">
                <a:solidFill>
                  <a:srgbClr val="FFFFFF"/>
                </a:solidFill>
                <a:latin typeface="+mj-lt"/>
                <a:ea typeface="+mj-ea"/>
                <a:cs typeface="+mj-cs"/>
              </a:rPr>
            </a:br>
            <a:endParaRPr lang="en-US" sz="1800" kern="1200" dirty="0">
              <a:solidFill>
                <a:srgbClr val="FFFFFF"/>
              </a:solidFill>
              <a:latin typeface="+mj-lt"/>
              <a:ea typeface="+mj-ea"/>
              <a:cs typeface="+mj-cs"/>
            </a:endParaRPr>
          </a:p>
        </p:txBody>
      </p:sp>
      <p:pic>
        <p:nvPicPr>
          <p:cNvPr id="8194" name="Picture 2">
            <a:extLst>
              <a:ext uri="{FF2B5EF4-FFF2-40B4-BE49-F238E27FC236}">
                <a16:creationId xmlns:a16="http://schemas.microsoft.com/office/drawing/2014/main" id="{90968A19-4120-4125-BA53-3A512F17533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5167206" y="961812"/>
            <a:ext cx="4930987" cy="49309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8784849"/>
      </p:ext>
    </p:extLst>
  </p:cSld>
  <p:clrMapOvr>
    <a:masterClrMapping/>
  </p:clrMapOvr>
</p:sld>
</file>

<file path=ppt/theme/theme1.xml><?xml version="1.0" encoding="utf-8"?>
<a:theme xmlns:a="http://schemas.openxmlformats.org/drawingml/2006/main" name="„Office“ 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TM03457444[[fn=Pagrindas]]</Template>
  <TotalTime>441</TotalTime>
  <Words>487</Words>
  <Application>Microsoft Office PowerPoint</Application>
  <PresentationFormat>Plačiaekranė</PresentationFormat>
  <Paragraphs>42</Paragraphs>
  <Slides>31</Slides>
  <Notes>0</Notes>
  <HiddenSlides>0</HiddenSlides>
  <MMClips>0</MMClips>
  <ScaleCrop>false</ScaleCrop>
  <HeadingPairs>
    <vt:vector size="6" baseType="variant">
      <vt:variant>
        <vt:lpstr>Naudojami šriftai</vt:lpstr>
      </vt:variant>
      <vt:variant>
        <vt:i4>4</vt:i4>
      </vt:variant>
      <vt:variant>
        <vt:lpstr>Tema</vt:lpstr>
      </vt:variant>
      <vt:variant>
        <vt:i4>1</vt:i4>
      </vt:variant>
      <vt:variant>
        <vt:lpstr>Skaidrių pavadinimai</vt:lpstr>
      </vt:variant>
      <vt:variant>
        <vt:i4>31</vt:i4>
      </vt:variant>
    </vt:vector>
  </HeadingPairs>
  <TitlesOfParts>
    <vt:vector size="36" baseType="lpstr">
      <vt:lpstr>Arial</vt:lpstr>
      <vt:lpstr>Calibri</vt:lpstr>
      <vt:lpstr>Calibri Light</vt:lpstr>
      <vt:lpstr>Century Gothic</vt:lpstr>
      <vt:lpstr>„Office“ tema</vt:lpstr>
      <vt:lpstr>II klasių mokinių  kūrybinių darbų paroda Naujas daikto gyvenimas</vt:lpstr>
      <vt:lpstr>Rūšiuok Atnaujink Perdirbk Dalinkis</vt:lpstr>
      <vt:lpstr>Raktinė  „Jaukūs namai“  IIa klasė </vt:lpstr>
      <vt:lpstr>Rankinė iš audinio atraižų  IIa klasė </vt:lpstr>
      <vt:lpstr>Žaisliukai iš audinio atraižų  IIa klasė </vt:lpstr>
      <vt:lpstr>Džemperio atnaujinimas. Balinimas ir siuvinėjimas  IIa klasė </vt:lpstr>
      <vt:lpstr>Gaublys iš baldinių plokštelių pavyzdžių  IIa klasė </vt:lpstr>
      <vt:lpstr>Rankinė iš žurnalų  juostelių  IIb  klasė </vt:lpstr>
      <vt:lpstr>Rankinė  „Pilka mozaika“. Audinio atrraižėlės  IIb klasė </vt:lpstr>
      <vt:lpstr> Paveikslas „Žuvys“. Audinio atraižos  IIc klasė </vt:lpstr>
      <vt:lpstr>Rankinė „Džinso mėlis“. Džinso atraižos  IIc klasė </vt:lpstr>
      <vt:lpstr>Šalikas „Žalias akcentas“. Siūlų likučiai  IIc klasė </vt:lpstr>
      <vt:lpstr>Džinsų atnaujinimas   IIc klasė </vt:lpstr>
      <vt:lpstr>Krepšelis iš  laikraščių  IId klasė </vt:lpstr>
      <vt:lpstr>Gitara iš kartono.  IId klasė </vt:lpstr>
      <vt:lpstr>Dekoracija  IId klasė </vt:lpstr>
      <vt:lpstr>Žaislas- meškutis. Audinio  atraižos  IId klasė </vt:lpstr>
      <vt:lpstr>Rankinė  „Juodi, balti akcentai“  IIe klasė </vt:lpstr>
      <vt:lpstr>Džinsinė kuprinė. Audinio atraižos  IIe klasė </vt:lpstr>
      <vt:lpstr>Džinsinė kuprinė. Audinio atraižos  IIe klasė </vt:lpstr>
      <vt:lpstr>Rūbų atnaujinimas. Balinimas  IIe klasė </vt:lpstr>
      <vt:lpstr>Maišelis. Audinio atraižos  IIf klasė </vt:lpstr>
      <vt:lpstr>Rankinė „Ruda mozaika“. Audinio atraižos  IIf klasė </vt:lpstr>
      <vt:lpstr>  Dekoratyvinė vaza. Laikraštis. Žurnalai.  IIf klasė </vt:lpstr>
      <vt:lpstr>Maišelis iš audinio atraižų  IIf klasė </vt:lpstr>
      <vt:lpstr>Pagalvė. Audinio atraižos.  IIf klasė </vt:lpstr>
      <vt:lpstr>Dekoracija „Smulkmenoms“   IIg klasė</vt:lpstr>
      <vt:lpstr>Rankinė „Šiluma“  IIg klasė</vt:lpstr>
      <vt:lpstr>Džinsų atnaujinimas  IIg klasė</vt:lpstr>
      <vt:lpstr>Džinsinio švarko atnaujinimas  IIg klasė</vt:lpstr>
      <vt:lpstr>Darbus kūrė: IIa, b, c, d, e, f, g klasės tekstilės grupė   technologijų mokytoja Vaida Gailiūnienė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klasių mokinių  kūrybinių darbų paroda Naujas daikto gyvenimas</dc:title>
  <dc:creator>Vaida Gailiūnienė</dc:creator>
  <cp:lastModifiedBy>Vaida Gailiūnienė</cp:lastModifiedBy>
  <cp:revision>2</cp:revision>
  <dcterms:created xsi:type="dcterms:W3CDTF">2021-12-05T14:12:14Z</dcterms:created>
  <dcterms:modified xsi:type="dcterms:W3CDTF">2021-12-14T20:14:48Z</dcterms:modified>
</cp:coreProperties>
</file>