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502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37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677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266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031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127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523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589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948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837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98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D1D1-F2B1-4AB5-B9E7-4AFCAE6109EF}" type="datetimeFigureOut">
              <a:rPr lang="lt-LT" smtClean="0"/>
              <a:t>2017.03.14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E635-12EF-4979-A652-54B1916358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524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7" t="9656" r="22519" b="9536"/>
          <a:stretch/>
        </p:blipFill>
        <p:spPr bwMode="auto">
          <a:xfrm>
            <a:off x="-21332" y="-201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6296" y="3408834"/>
            <a:ext cx="15841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400" dirty="0" smtClean="0">
                <a:latin typeface="Arial Narrow" panose="020B0606020202030204" pitchFamily="34" charset="0"/>
              </a:rPr>
              <a:t>Liepkalnio g. 172C</a:t>
            </a:r>
            <a:endParaRPr lang="lt-LT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3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ė 25"/>
          <p:cNvGrpSpPr/>
          <p:nvPr/>
        </p:nvGrpSpPr>
        <p:grpSpPr>
          <a:xfrm>
            <a:off x="85695" y="12576"/>
            <a:ext cx="8954169" cy="6845424"/>
            <a:chOff x="179512" y="0"/>
            <a:chExt cx="8954169" cy="684542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0" t="14266" r="21277" b="4438"/>
            <a:stretch/>
          </p:blipFill>
          <p:spPr bwMode="auto">
            <a:xfrm>
              <a:off x="179512" y="0"/>
              <a:ext cx="8766536" cy="684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7" t="9656" r="22519" b="9536"/>
            <a:stretch/>
          </p:blipFill>
          <p:spPr bwMode="auto">
            <a:xfrm>
              <a:off x="5974953" y="8409"/>
              <a:ext cx="3158728" cy="23690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Tiesioji rodyklės jungtis 4"/>
            <p:cNvCxnSpPr/>
            <p:nvPr/>
          </p:nvCxnSpPr>
          <p:spPr>
            <a:xfrm flipH="1">
              <a:off x="4067944" y="1340768"/>
              <a:ext cx="4248472" cy="45588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92091" y="6006700"/>
              <a:ext cx="144016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lt-L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Liepkalnio g. 172C</a:t>
              </a:r>
              <a:endParaRPr lang="lt-LT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Tiesioji rodyklės jungtis 14"/>
            <p:cNvCxnSpPr/>
            <p:nvPr/>
          </p:nvCxnSpPr>
          <p:spPr>
            <a:xfrm>
              <a:off x="1958405" y="4653136"/>
              <a:ext cx="59737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Tiesioji rodyklės jungtis 20"/>
            <p:cNvCxnSpPr/>
            <p:nvPr/>
          </p:nvCxnSpPr>
          <p:spPr>
            <a:xfrm>
              <a:off x="2682863" y="4813895"/>
              <a:ext cx="360040" cy="5593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Tiesioji rodyklės jungtis 23"/>
            <p:cNvCxnSpPr/>
            <p:nvPr/>
          </p:nvCxnSpPr>
          <p:spPr>
            <a:xfrm>
              <a:off x="3203501" y="5466317"/>
              <a:ext cx="216371" cy="4333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7767" y="4293096"/>
              <a:ext cx="1684324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lt-L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Įvažiuoti iš </a:t>
              </a:r>
              <a:r>
                <a:rPr lang="lt-LT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Beržuonos</a:t>
              </a:r>
              <a:r>
                <a:rPr lang="lt-LT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g.</a:t>
              </a:r>
              <a:endParaRPr lang="lt-LT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" name="Tiesioji rodyklės jungtis 10"/>
          <p:cNvCxnSpPr/>
          <p:nvPr/>
        </p:nvCxnSpPr>
        <p:spPr>
          <a:xfrm>
            <a:off x="1691680" y="1772816"/>
            <a:ext cx="0" cy="13681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7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</Words>
  <Application>Microsoft Office PowerPoint</Application>
  <PresentationFormat>Demonstracija ekrane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3" baseType="lpstr">
      <vt:lpstr>Office tema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Eduardas Garbovskis</dc:creator>
  <cp:lastModifiedBy>Vilija Grigonienė</cp:lastModifiedBy>
  <cp:revision>3</cp:revision>
  <dcterms:created xsi:type="dcterms:W3CDTF">2017-03-14T11:49:24Z</dcterms:created>
  <dcterms:modified xsi:type="dcterms:W3CDTF">2017-03-14T12:09:25Z</dcterms:modified>
</cp:coreProperties>
</file>