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2"/>
    <p:sldMasterId id="2147483836" r:id="rId43"/>
  </p:sldMasterIdLst>
  <p:notesMasterIdLst>
    <p:notesMasterId r:id="rId66"/>
  </p:notesMasterIdLst>
  <p:sldIdLst>
    <p:sldId id="295" r:id="rId44"/>
    <p:sldId id="256" r:id="rId45"/>
    <p:sldId id="257" r:id="rId46"/>
    <p:sldId id="290" r:id="rId47"/>
    <p:sldId id="260" r:id="rId48"/>
    <p:sldId id="261" r:id="rId49"/>
    <p:sldId id="262" r:id="rId50"/>
    <p:sldId id="265" r:id="rId51"/>
    <p:sldId id="266" r:id="rId52"/>
    <p:sldId id="268" r:id="rId53"/>
    <p:sldId id="271" r:id="rId54"/>
    <p:sldId id="273" r:id="rId55"/>
    <p:sldId id="274" r:id="rId56"/>
    <p:sldId id="275" r:id="rId57"/>
    <p:sldId id="278" r:id="rId58"/>
    <p:sldId id="280" r:id="rId59"/>
    <p:sldId id="264" r:id="rId60"/>
    <p:sldId id="281" r:id="rId61"/>
    <p:sldId id="282" r:id="rId62"/>
    <p:sldId id="293" r:id="rId63"/>
    <p:sldId id="289" r:id="rId64"/>
    <p:sldId id="286" r:id="rId6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Master" Target="slideMasters/slideMaster1.xml"/><Relationship Id="rId47" Type="http://schemas.openxmlformats.org/officeDocument/2006/relationships/slide" Target="slides/slide4.xml"/><Relationship Id="rId63" Type="http://schemas.openxmlformats.org/officeDocument/2006/relationships/slide" Target="slides/slide20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1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2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64" Type="http://schemas.openxmlformats.org/officeDocument/2006/relationships/slide" Target="slides/slide21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1.xml"/><Relationship Id="rId62" Type="http://schemas.openxmlformats.org/officeDocument/2006/relationships/slide" Target="slides/slide19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7.xml"/><Relationship Id="rId55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B546A1-7873-476D-B465-891B986EF7E4}" type="datetime1">
              <a:rPr lang="lt-LT"/>
              <a:pPr lvl="0"/>
              <a:t>2021.12.13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17E4DC0-1B7A-4877-A228-357F8BACD465}" type="slidenum">
              <a:rPr/>
              <a:pPr lv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601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lt-LT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DA576E-50A8-43C2-BCCD-35295F6ADB0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lt-L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17E4DC0-1B7A-4877-A228-357F8BACD465}" type="slidenum">
              <a:rPr lang="lt-LT" smtClean="0"/>
              <a:pPr lv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8678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17E4DC0-1B7A-4877-A228-357F8BACD465}" type="slidenum">
              <a:rPr lang="lt-LT" smtClean="0"/>
              <a:pPr lv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487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138DB8-8BED-478F-BEA0-96FB686A6E1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lt-L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5C4F88-2D91-46DC-8B6F-8CB587359F2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lt-L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120E2C-070F-46A4-8280-404D5A551E2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lt-L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A0F5C5-B0AA-458C-88BF-14038BB57B3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lt-L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25.xml"/><Relationship Id="rId6" Type="http://schemas.openxmlformats.org/officeDocument/2006/relationships/tags" Target="../tags/tag5.xml"/><Relationship Id="rId11" Type="http://schemas.openxmlformats.org/officeDocument/2006/relationships/image" Target="../media/image7.png"/><Relationship Id="rId5" Type="http://schemas.openxmlformats.org/officeDocument/2006/relationships/tags" Target="../tags/tag4.xml"/><Relationship Id="rId10" Type="http://schemas.openxmlformats.org/officeDocument/2006/relationships/image" Target="../media/image6.png"/><Relationship Id="rId4" Type="http://schemas.openxmlformats.org/officeDocument/2006/relationships/tags" Target="../tags/tag3.xml"/><Relationship Id="rId9" Type="http://schemas.openxmlformats.org/officeDocument/2006/relationships/image" Target="../media/image5.pn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customXml" Target="../../customXml/item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customXml" Target="../../customXml/item9.xml"/><Relationship Id="rId6" Type="http://schemas.openxmlformats.org/officeDocument/2006/relationships/tags" Target="../tags/tag19.xml"/><Relationship Id="rId11" Type="http://schemas.openxmlformats.org/officeDocument/2006/relationships/image" Target="../media/image7.png"/><Relationship Id="rId5" Type="http://schemas.openxmlformats.org/officeDocument/2006/relationships/tags" Target="../tags/tag18.xml"/><Relationship Id="rId10" Type="http://schemas.openxmlformats.org/officeDocument/2006/relationships/image" Target="../media/image6.png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customXml" Target="../../customXml/item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3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0.png"/><Relationship Id="rId2" Type="http://schemas.openxmlformats.org/officeDocument/2006/relationships/tags" Target="../tags/tag25.xml"/><Relationship Id="rId16" Type="http://schemas.openxmlformats.org/officeDocument/2006/relationships/image" Target="../media/image39.png"/><Relationship Id="rId1" Type="http://schemas.openxmlformats.org/officeDocument/2006/relationships/customXml" Target="../../customXml/item38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38.png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7.png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6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customXml" Target="../../customXml/item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0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customXml" Target="../../customXml/item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customXml" Target="../../customXml/item16.xml"/><Relationship Id="rId6" Type="http://schemas.openxmlformats.org/officeDocument/2006/relationships/tags" Target="../tags/tag47.xml"/><Relationship Id="rId11" Type="http://schemas.openxmlformats.org/officeDocument/2006/relationships/image" Target="../media/image7.png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customXml" Target="../../customXml/item4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image" Target="../media/image6.png"/><Relationship Id="rId4" Type="http://schemas.openxmlformats.org/officeDocument/2006/relationships/tags" Target="../tags/tag51.xml"/><Relationship Id="rId9" Type="http://schemas.openxmlformats.org/officeDocument/2006/relationships/image" Target="../media/image5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customXml" Target="../../customXml/item36.xml"/><Relationship Id="rId6" Type="http://schemas.openxmlformats.org/officeDocument/2006/relationships/tags" Target="../tags/tag59.xml"/><Relationship Id="rId11" Type="http://schemas.openxmlformats.org/officeDocument/2006/relationships/image" Target="../media/image7.png"/><Relationship Id="rId5" Type="http://schemas.openxmlformats.org/officeDocument/2006/relationships/tags" Target="../tags/tag58.xml"/><Relationship Id="rId10" Type="http://schemas.openxmlformats.org/officeDocument/2006/relationships/image" Target="../media/image6.png"/><Relationship Id="rId4" Type="http://schemas.openxmlformats.org/officeDocument/2006/relationships/tags" Target="../tags/tag57.xml"/><Relationship Id="rId9" Type="http://schemas.openxmlformats.org/officeDocument/2006/relationships/image" Target="../media/image5.pn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customXml" Target="../../customXml/item7.xml"/><Relationship Id="rId6" Type="http://schemas.openxmlformats.org/officeDocument/2006/relationships/tags" Target="../tags/tag65.xml"/><Relationship Id="rId11" Type="http://schemas.openxmlformats.org/officeDocument/2006/relationships/image" Target="../media/image7.png"/><Relationship Id="rId5" Type="http://schemas.openxmlformats.org/officeDocument/2006/relationships/tags" Target="../tags/tag64.xml"/><Relationship Id="rId10" Type="http://schemas.openxmlformats.org/officeDocument/2006/relationships/image" Target="../media/image6.png"/><Relationship Id="rId4" Type="http://schemas.openxmlformats.org/officeDocument/2006/relationships/tags" Target="../tags/tag63.xml"/><Relationship Id="rId9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customXml" Target="../../customXml/item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36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0.png"/><Relationship Id="rId2" Type="http://schemas.openxmlformats.org/officeDocument/2006/relationships/tags" Target="../tags/tag71.xml"/><Relationship Id="rId16" Type="http://schemas.openxmlformats.org/officeDocument/2006/relationships/image" Target="../media/image39.png"/><Relationship Id="rId1" Type="http://schemas.openxmlformats.org/officeDocument/2006/relationships/customXml" Target="../../customXml/item19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38.pn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37.png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image" Target="../media/image5.png"/><Relationship Id="rId2" Type="http://schemas.openxmlformats.org/officeDocument/2006/relationships/tags" Target="../tags/tag81.xml"/><Relationship Id="rId1" Type="http://schemas.openxmlformats.org/officeDocument/2006/relationships/customXml" Target="../../customXml/item3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6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36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0.png"/><Relationship Id="rId2" Type="http://schemas.openxmlformats.org/officeDocument/2006/relationships/tags" Target="../tags/tag93.xml"/><Relationship Id="rId16" Type="http://schemas.openxmlformats.org/officeDocument/2006/relationships/image" Target="../media/image39.png"/><Relationship Id="rId1" Type="http://schemas.openxmlformats.org/officeDocument/2006/relationships/customXml" Target="../../customXml/item1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image" Target="../media/image38.png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37.png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36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0.png"/><Relationship Id="rId2" Type="http://schemas.openxmlformats.org/officeDocument/2006/relationships/tags" Target="../tags/tag103.xml"/><Relationship Id="rId16" Type="http://schemas.openxmlformats.org/officeDocument/2006/relationships/image" Target="../media/image39.png"/><Relationship Id="rId1" Type="http://schemas.openxmlformats.org/officeDocument/2006/relationships/customXml" Target="../../customXml/item10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image" Target="../media/image38.png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37.pn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7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.png"/><Relationship Id="rId2" Type="http://schemas.openxmlformats.org/officeDocument/2006/relationships/tags" Target="../tags/tag113.xml"/><Relationship Id="rId1" Type="http://schemas.openxmlformats.org/officeDocument/2006/relationships/customXml" Target="../../customXml/item32.xml"/><Relationship Id="rId6" Type="http://schemas.openxmlformats.org/officeDocument/2006/relationships/tags" Target="../tags/tag117.xml"/><Relationship Id="rId11" Type="http://schemas.openxmlformats.org/officeDocument/2006/relationships/image" Target="../media/image5.png"/><Relationship Id="rId5" Type="http://schemas.openxmlformats.org/officeDocument/2006/relationships/tags" Target="../tags/tag1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8.png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2.xml"/><Relationship Id="rId7" Type="http://schemas.openxmlformats.org/officeDocument/2006/relationships/image" Target="../media/image5.png"/><Relationship Id="rId2" Type="http://schemas.openxmlformats.org/officeDocument/2006/relationships/tags" Target="../tags/tag121.xml"/><Relationship Id="rId1" Type="http://schemas.openxmlformats.org/officeDocument/2006/relationships/customXml" Target="../../customXml/item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customXml" Target="../../customXml/item5.xml"/><Relationship Id="rId6" Type="http://schemas.openxmlformats.org/officeDocument/2006/relationships/tags" Target="../tags/tag129.xml"/><Relationship Id="rId11" Type="http://schemas.openxmlformats.org/officeDocument/2006/relationships/image" Target="../media/image7.png"/><Relationship Id="rId5" Type="http://schemas.openxmlformats.org/officeDocument/2006/relationships/tags" Target="../tags/tag128.xml"/><Relationship Id="rId10" Type="http://schemas.openxmlformats.org/officeDocument/2006/relationships/image" Target="../media/image6.png"/><Relationship Id="rId4" Type="http://schemas.openxmlformats.org/officeDocument/2006/relationships/tags" Target="../tags/tag127.xml"/><Relationship Id="rId9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customXml" Target="../../customXml/item41.xml"/><Relationship Id="rId6" Type="http://schemas.openxmlformats.org/officeDocument/2006/relationships/tags" Target="../tags/tag135.xml"/><Relationship Id="rId11" Type="http://schemas.openxmlformats.org/officeDocument/2006/relationships/image" Target="../media/image7.png"/><Relationship Id="rId5" Type="http://schemas.openxmlformats.org/officeDocument/2006/relationships/tags" Target="../tags/tag134.xml"/><Relationship Id="rId10" Type="http://schemas.openxmlformats.org/officeDocument/2006/relationships/image" Target="../media/image6.png"/><Relationship Id="rId4" Type="http://schemas.openxmlformats.org/officeDocument/2006/relationships/tags" Target="../tags/tag133.xml"/><Relationship Id="rId9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8.xml"/><Relationship Id="rId7" Type="http://schemas.openxmlformats.org/officeDocument/2006/relationships/image" Target="../media/image5.png"/><Relationship Id="rId2" Type="http://schemas.openxmlformats.org/officeDocument/2006/relationships/tags" Target="../tags/tag137.xml"/><Relationship Id="rId1" Type="http://schemas.openxmlformats.org/officeDocument/2006/relationships/customXml" Target="../../customXml/item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2.xml"/><Relationship Id="rId7" Type="http://schemas.openxmlformats.org/officeDocument/2006/relationships/image" Target="../media/image5.png"/><Relationship Id="rId2" Type="http://schemas.openxmlformats.org/officeDocument/2006/relationships/tags" Target="../tags/tag141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6.xml"/><Relationship Id="rId7" Type="http://schemas.openxmlformats.org/officeDocument/2006/relationships/image" Target="../media/image5.png"/><Relationship Id="rId2" Type="http://schemas.openxmlformats.org/officeDocument/2006/relationships/tags" Target="../tags/tag145.xml"/><Relationship Id="rId1" Type="http://schemas.openxmlformats.org/officeDocument/2006/relationships/customXml" Target="../../customXml/item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customXml" Target="../../customXml/item26.xml"/><Relationship Id="rId6" Type="http://schemas.openxmlformats.org/officeDocument/2006/relationships/tags" Target="../tags/tag153.xml"/><Relationship Id="rId11" Type="http://schemas.openxmlformats.org/officeDocument/2006/relationships/image" Target="../media/image7.png"/><Relationship Id="rId5" Type="http://schemas.openxmlformats.org/officeDocument/2006/relationships/tags" Target="../tags/tag152.xml"/><Relationship Id="rId10" Type="http://schemas.openxmlformats.org/officeDocument/2006/relationships/image" Target="../media/image6.png"/><Relationship Id="rId4" Type="http://schemas.openxmlformats.org/officeDocument/2006/relationships/tags" Target="../tags/tag151.xml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customXml" Target="../../customXml/item1.xml"/><Relationship Id="rId6" Type="http://schemas.openxmlformats.org/officeDocument/2006/relationships/tags" Target="../tags/tag159.xml"/><Relationship Id="rId11" Type="http://schemas.openxmlformats.org/officeDocument/2006/relationships/image" Target="../media/image7.png"/><Relationship Id="rId5" Type="http://schemas.openxmlformats.org/officeDocument/2006/relationships/tags" Target="../tags/tag158.xml"/><Relationship Id="rId10" Type="http://schemas.openxmlformats.org/officeDocument/2006/relationships/image" Target="../media/image6.png"/><Relationship Id="rId4" Type="http://schemas.openxmlformats.org/officeDocument/2006/relationships/tags" Target="../tags/tag157.xml"/><Relationship Id="rId9" Type="http://schemas.openxmlformats.org/officeDocument/2006/relationships/image" Target="../media/image5.png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2.xml"/><Relationship Id="rId7" Type="http://schemas.openxmlformats.org/officeDocument/2006/relationships/image" Target="../media/image5.png"/><Relationship Id="rId2" Type="http://schemas.openxmlformats.org/officeDocument/2006/relationships/tags" Target="../tags/tag161.xml"/><Relationship Id="rId1" Type="http://schemas.openxmlformats.org/officeDocument/2006/relationships/customXml" Target="../../customXml/item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6.xml"/><Relationship Id="rId7" Type="http://schemas.openxmlformats.org/officeDocument/2006/relationships/image" Target="../media/image5.png"/><Relationship Id="rId2" Type="http://schemas.openxmlformats.org/officeDocument/2006/relationships/tags" Target="../tags/tag165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0.xml"/><Relationship Id="rId7" Type="http://schemas.openxmlformats.org/officeDocument/2006/relationships/image" Target="../media/image5.png"/><Relationship Id="rId2" Type="http://schemas.openxmlformats.org/officeDocument/2006/relationships/tags" Target="../tags/tag169.xml"/><Relationship Id="rId1" Type="http://schemas.openxmlformats.org/officeDocument/2006/relationships/customXml" Target="../../customXml/item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rth Glass against white,loop.wmv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28600" y="152403"/>
            <a:ext cx="8686800" cy="1470026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4038603" y="3429000"/>
            <a:ext cx="4876796" cy="22098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CFEC7B-2CCC-40C7-8FA8-C239F18A15F1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4CD2-B983-4320-B2E0-97260CF052A3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A2FF0-DB30-4044-A6F8-54366077A03F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DE12C-2206-4A43-9A3B-E2F0CC7CEBCD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5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181862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56900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95615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534329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673044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42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387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53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676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082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6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5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069848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110206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3150565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4190923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5231282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304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304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7304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7304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7304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9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6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4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3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901723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540785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8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ouse Mischief 2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6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3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9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rth Glass against white,loop.wmv"/>
          <p:cNvPicPr>
            <a:picLocks noChangeAspect="1"/>
          </p:cNvPicPr>
          <p:nvPr/>
        </p:nvPicPr>
        <p:blipFill>
          <a:blip r:embed="rId2" cstate="print"/>
          <a:srcRect t="4839" b="8065"/>
          <a:stretch>
            <a:fillRect/>
          </a:stretch>
        </p:blipFill>
        <p:spPr>
          <a:xfrm>
            <a:off x="0" y="5486400"/>
            <a:ext cx="236219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/>
          <a:srcRect t="75294"/>
          <a:stretch>
            <a:fillRect/>
          </a:stretch>
        </p:blipFill>
        <p:spPr>
          <a:xfrm>
            <a:off x="0" y="5163671"/>
            <a:ext cx="9144000" cy="1694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858000" y="97712"/>
            <a:ext cx="2057400" cy="6150684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95403" y="97712"/>
            <a:ext cx="5486400" cy="615068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7F6B1-9D81-4F78-A0DB-51C3141CCE50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7D09F8-3F3B-4C0B-BAD0-E854510DAFB9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1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4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9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7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2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2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9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5" name="Paveikslėlis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6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9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984705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61384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5538063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901723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540785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1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0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984705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761384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5538063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5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3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877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2428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3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8967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0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238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673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3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220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984705" y="2329662"/>
            <a:ext cx="1621231" cy="4437125"/>
          </a:xfrm>
        </p:spPr>
        <p:txBody>
          <a:bodyPr vert="eaVert"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761384" y="2329662"/>
            <a:ext cx="1621231" cy="4437125"/>
          </a:xfrm>
        </p:spPr>
        <p:txBody>
          <a:bodyPr vert="eaVert"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5538063" y="2329662"/>
            <a:ext cx="1621231" cy="4437125"/>
          </a:xfrm>
        </p:spPr>
        <p:txBody>
          <a:bodyPr vert="eaVert"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3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7575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923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682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156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184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213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4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063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045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3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918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984705" y="966977"/>
            <a:ext cx="1621231" cy="3840480"/>
          </a:xfrm>
        </p:spPr>
        <p:txBody>
          <a:bodyPr lIns="19943" tIns="109453" rIns="19943" bIns="109453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761384" y="966977"/>
            <a:ext cx="1621231" cy="3840480"/>
          </a:xfrm>
        </p:spPr>
        <p:txBody>
          <a:bodyPr lIns="19943" tIns="109453" rIns="19943" bIns="109453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5538063" y="966977"/>
            <a:ext cx="1621231" cy="3840480"/>
          </a:xfrm>
        </p:spPr>
        <p:txBody>
          <a:bodyPr lIns="19943" tIns="109453" rIns="19943" bIns="109453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95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181863" y="2103348"/>
            <a:ext cx="1231697" cy="4663440"/>
          </a:xfrm>
          <a:prstGeom prst="rect">
            <a:avLst/>
          </a:prstGeom>
        </p:spPr>
        <p:txBody>
          <a:bodyPr vert="vert" wrap="square" lIns="15150" tIns="132908" rIns="15150" bIns="13290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569008" y="2103348"/>
            <a:ext cx="1231697" cy="4663440"/>
          </a:xfrm>
          <a:prstGeom prst="rect">
            <a:avLst/>
          </a:prstGeom>
        </p:spPr>
        <p:txBody>
          <a:bodyPr vert="vert" wrap="square" lIns="15150" tIns="132908" rIns="15150" bIns="13290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56153" y="2103348"/>
            <a:ext cx="1231697" cy="4663440"/>
          </a:xfrm>
          <a:prstGeom prst="rect">
            <a:avLst/>
          </a:prstGeom>
        </p:spPr>
        <p:txBody>
          <a:bodyPr vert="vert" wrap="square" lIns="15150" tIns="132908" rIns="15150" bIns="13290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43297" y="2103348"/>
            <a:ext cx="1231697" cy="4663440"/>
          </a:xfrm>
          <a:prstGeom prst="rect">
            <a:avLst/>
          </a:prstGeom>
        </p:spPr>
        <p:txBody>
          <a:bodyPr vert="vert" wrap="square" lIns="15150" tIns="132908" rIns="15150" bIns="13290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6730443" y="2103348"/>
            <a:ext cx="1231697" cy="4663440"/>
          </a:xfrm>
          <a:prstGeom prst="rect">
            <a:avLst/>
          </a:prstGeom>
        </p:spPr>
        <p:txBody>
          <a:bodyPr vert="vert" wrap="square" lIns="15150" tIns="132908" rIns="15150" bIns="13290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42" y="1355827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87" y="1355827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32" y="1355827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77" y="1355827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21" y="1355827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485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689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88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719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738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36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717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49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721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450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4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685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7008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872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1pPr>
            <a:lvl2pPr marL="4572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2pPr>
            <a:lvl3pPr marL="9144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3pPr>
            <a:lvl4pPr marL="13716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4pPr>
            <a:lvl5pPr marL="1828800" marR="0" indent="0" algn="ctr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wrap="square" lIns="24969" tIns="126458" rIns="24969" bIns="126458" anchor="ctr">
            <a:normAutofit/>
          </a:bodyPr>
          <a:lstStyle>
            <a:lvl1pPr marL="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1pPr>
            <a:lvl2pPr marL="4572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2pPr>
            <a:lvl3pPr marL="9144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3pPr>
            <a:lvl4pPr marL="13716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4pPr>
            <a:lvl5pPr marL="1828800" marR="0" indent="0" algn="l" defTabSz="914400" rtl="0" fontAlgn="auto" hangingPunct="1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None/>
              <a:tabLst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3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509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2699792" y="188640"/>
            <a:ext cx="6264696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79512" y="1196752"/>
            <a:ext cx="8784976" cy="4536504"/>
          </a:xfrm>
          <a:prstGeom prst="roundRect">
            <a:avLst>
              <a:gd name="adj" fmla="val 521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pic>
        <p:nvPicPr>
          <p:cNvPr id="11" name="Picture 9" descr="ESF keturspalvi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227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ntrinis pavadinimas 2"/>
          <p:cNvSpPr txBox="1">
            <a:spLocks/>
          </p:cNvSpPr>
          <p:nvPr userDrawn="1"/>
        </p:nvSpPr>
        <p:spPr>
          <a:xfrm>
            <a:off x="435792" y="1769103"/>
            <a:ext cx="2768056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</a:b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trinis pavadinimas 2"/>
          <p:cNvSpPr txBox="1">
            <a:spLocks/>
          </p:cNvSpPr>
          <p:nvPr userDrawn="1"/>
        </p:nvSpPr>
        <p:spPr>
          <a:xfrm>
            <a:off x="3955544" y="1738202"/>
            <a:ext cx="4653644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ačiakampis 3"/>
          <p:cNvSpPr/>
          <p:nvPr userDrawn="1"/>
        </p:nvSpPr>
        <p:spPr>
          <a:xfrm>
            <a:off x="2483768" y="61653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Mokymo inovacijų taikymo infrastruktūros kūrimas siekiant plėtoti netradi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nio ugdymo formų </a:t>
            </a:r>
            <a:r>
              <a:rPr lang="lt-LT" sz="1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įvairovę. VP1-2.2-ŠMM-05-K-01-068</a:t>
            </a:r>
            <a:endParaRPr lang="lt-LT" sz="10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ivine_logo_forprint_cmyk_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60232" y="6165304"/>
            <a:ext cx="1080120" cy="401414"/>
          </a:xfrm>
          <a:prstGeom prst="rect">
            <a:avLst/>
          </a:prstGeom>
        </p:spPr>
      </p:pic>
      <p:pic>
        <p:nvPicPr>
          <p:cNvPr id="17" name="Picture 16" descr="traku-voke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648072" cy="648072"/>
          </a:xfrm>
          <a:prstGeom prst="rect">
            <a:avLst/>
          </a:prstGeom>
        </p:spPr>
      </p:pic>
      <p:pic>
        <p:nvPicPr>
          <p:cNvPr id="20" name="Picture 11" descr="parama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9552" y="5993780"/>
            <a:ext cx="1752600" cy="7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009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344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285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759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318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984705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761384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5538063" y="2329662"/>
            <a:ext cx="1621231" cy="4437125"/>
          </a:xfrm>
        </p:spPr>
        <p:txBody>
          <a:bodyPr lIns="19943" tIns="126461" rIns="19943" bIns="126461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2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087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22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141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679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362EB7-17D4-4A76-ABFD-44E205497162}" type="datetimeFigureOut">
              <a:rPr lang="lt-LT" smtClean="0">
                <a:solidFill>
                  <a:prstClr val="black"/>
                </a:solidFill>
                <a:cs typeface="Arial" charset="0"/>
              </a:rPr>
              <a:pPr/>
              <a:t>2021.12.13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1340E-93FE-435C-ABDF-D3DDA20D2795}" type="slidenum">
              <a:rPr lang="lt-LT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lt-LT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9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marL="0" indent="0" algn="r">
              <a:buNone/>
              <a:defRPr/>
            </a:lvl1pPr>
            <a:lvl2pPr marL="457200" indent="0" algn="r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7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6" name="Paveikslėlis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9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E0B848-E93C-49EA-A68A-8481C504CE41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59196-D7C0-4B8A-8B7F-4403A86B2D4C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6" name="Turinio vietos rezervavimo ženklas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7" name="Paveikslėlis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aveikslėlis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17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3" name="Turinio vietos rezervavimo ženklas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4" name="Turinio vietos rezervavimo ženklas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5" name="Turinio vietos rezervavimo ženklas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6" name="Turinio vietos rezervavimo ženklas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 marL="0" indent="0">
              <a:buNone/>
              <a:defRPr/>
            </a:lvl1pPr>
            <a:lvl2pPr marL="457200" indent="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7" name="Paveikslėlis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aveikslėlis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17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5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pic>
        <p:nvPicPr>
          <p:cNvPr id="3" name="Paveikslėlis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7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106195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02722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294825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386928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479031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1069848" y="5711342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106195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02722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294825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386928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479031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374904" y="5711342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024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024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024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024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024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3024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8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5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069848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110206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3150565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4190923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5231282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304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304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7304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7304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7304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069848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2402357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3734866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84048" y="5067376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5552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4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96365" y="2329662"/>
            <a:ext cx="1621231" cy="4437125"/>
          </a:xfrm>
        </p:spPr>
        <p:txBody>
          <a:bodyPr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873044" y="2329662"/>
            <a:ext cx="1621231" cy="4437125"/>
          </a:xfrm>
        </p:spPr>
        <p:txBody>
          <a:bodyPr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1621231" cy="4437125"/>
          </a:xfrm>
        </p:spPr>
        <p:txBody>
          <a:bodyPr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6426403" y="2329662"/>
            <a:ext cx="1621231" cy="4437125"/>
          </a:xfrm>
        </p:spPr>
        <p:txBody>
          <a:bodyPr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1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96365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873044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6426403" y="2329662"/>
            <a:ext cx="1621231" cy="4437125"/>
          </a:xfrm>
        </p:spPr>
        <p:txBody>
          <a:bodyPr vert="eaVert" lIns="19943" tIns="126461" rIns="19943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35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035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1714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839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96365" y="966977"/>
            <a:ext cx="1621231" cy="3840480"/>
          </a:xfrm>
        </p:spPr>
        <p:txBody>
          <a:bodyPr lIns="19943" tIns="109453" rIns="19943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873044" y="966977"/>
            <a:ext cx="1621231" cy="3840480"/>
          </a:xfrm>
        </p:spPr>
        <p:txBody>
          <a:bodyPr lIns="19943" tIns="109453" rIns="19943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4649724" y="966977"/>
            <a:ext cx="1621231" cy="3840480"/>
          </a:xfrm>
        </p:spPr>
        <p:txBody>
          <a:bodyPr lIns="19943" tIns="109453" rIns="19943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6426403" y="966977"/>
            <a:ext cx="1621231" cy="3840480"/>
          </a:xfrm>
        </p:spPr>
        <p:txBody>
          <a:bodyPr lIns="19943" tIns="109453" rIns="19943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356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035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1714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8393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0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3709985"/>
            <a:ext cx="7772400" cy="1362071"/>
          </a:xfr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20980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9BA3B-8726-4424-8184-67B5AF5761CA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14714-AE81-4F79-98C2-0B7E77C12ADC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4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9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106195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02722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294825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386928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479031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1069848" y="5711342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0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6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106195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02722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294825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386928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479031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374904" y="5711342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024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024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024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024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024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3024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0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965606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193645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421684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4649724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5877763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7105802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579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618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657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696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735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3774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965606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193645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421684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4649724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5877763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7105802" y="2069058"/>
            <a:ext cx="1072591" cy="4697729"/>
          </a:xfrm>
        </p:spPr>
        <p:txBody>
          <a:bodyPr lIns="13194" tIns="133886" rIns="13194" bIns="133886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579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618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657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696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735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3774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7105802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5877763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4649724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421684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2193645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965606" y="2069058"/>
            <a:ext cx="1072591" cy="4697729"/>
          </a:xfrm>
        </p:spPr>
        <p:txBody>
          <a:bodyPr vert="eaVert" lIns="13194" tIns="133886" rIns="13194" bIns="133886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774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735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696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9657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1618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3579" y="135582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6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965606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193645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421684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4649724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5877763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7105802" y="966977"/>
            <a:ext cx="1072591" cy="4101084"/>
          </a:xfrm>
        </p:spPr>
        <p:txBody>
          <a:bodyPr lIns="13194" tIns="116878" rIns="13194" bIns="11687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579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618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657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696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735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3774" y="5184648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106195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02722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294825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386928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479031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1069848" y="5711342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4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3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79263" y="1722436"/>
            <a:ext cx="3749039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66359" y="1722436"/>
            <a:ext cx="3749039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34E4B-4264-47B2-8EA5-0BEC1F60FC90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54008-B098-46F7-976E-D044B5AB4F99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0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4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 marL="342900" indent="-342900">
              <a:spcBef>
                <a:spcPts val="800"/>
              </a:spcBef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0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966977"/>
            <a:ext cx="2029968" cy="3840480"/>
          </a:xfrm>
        </p:spPr>
        <p:txBody>
          <a:bodyPr lIns="24972" tIns="109453" rIns="24972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966977"/>
            <a:ext cx="2029968" cy="3840480"/>
          </a:xfrm>
        </p:spPr>
        <p:txBody>
          <a:bodyPr lIns="24972" tIns="109453" rIns="24972" bIns="109453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4924044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6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7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8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5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8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3811" y="1722793"/>
            <a:ext cx="3735388" cy="639759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 b="1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93811" y="2362553"/>
            <a:ext cx="3735388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81603" y="1722793"/>
            <a:ext cx="3733796" cy="639759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 b="1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81603" y="2362553"/>
            <a:ext cx="373379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806C9-77CA-45CC-A0BD-A98B4414A042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ACF394-4CBC-463C-BE95-8A4C7FB07361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901723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540785"/>
            <a:ext cx="7388352" cy="1522476"/>
          </a:xfrm>
        </p:spPr>
        <p:txBody>
          <a:bodyPr lIns="90873" tIns="43388" rIns="90873" bIns="43388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6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106195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02722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2948254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386928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4790313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374904" y="5711342"/>
            <a:ext cx="7699248" cy="804443"/>
          </a:xfrm>
        </p:spPr>
        <p:txBody>
          <a:bodyPr lIns="94704" tIns="22924" rIns="94704" bIns="22924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024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024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024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024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3024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3024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5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5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4904" y="1069848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4904" y="2110206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4904" y="3150565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4904" y="4190923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4904" y="5231282"/>
            <a:ext cx="7699248" cy="923772"/>
          </a:xfrm>
        </p:spPr>
        <p:txBody>
          <a:bodyPr lIns="94704" tIns="26325" rIns="94704" bIns="2632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304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304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7304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7304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7304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2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2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4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3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673352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3005861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4338370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84048" y="1069848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84048" y="2402357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84048" y="3734866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84048" y="5067376"/>
            <a:ext cx="7388352" cy="1215923"/>
          </a:xfrm>
        </p:spPr>
        <p:txBody>
          <a:bodyPr lIns="90873" tIns="34655" rIns="90873" bIns="34655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5552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52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5552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5552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0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DEE86B-5307-4477-B73E-C158166D9DA3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728B4-FC6B-44D4-94DD-BD5663BD0EA2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3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0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3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ouse Mischief 1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6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069848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2402357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373486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371600" y="5067376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7" name="Picture 10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4918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58168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914198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524670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2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2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3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85E4D-F8F0-403B-8E23-A455373018B6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5DD280-7018-46EF-908C-E58FDF72F00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7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2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2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3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3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4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8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6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0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7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4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1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2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4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673352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005861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371600" y="4338370"/>
            <a:ext cx="7388352" cy="1215923"/>
          </a:xfrm>
        </p:spPr>
        <p:txBody>
          <a:bodyPr lIns="90873" tIns="34655" rIns="90873" bIns="3465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6" name="Picture 9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852684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18519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451770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3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rth Glass against white,loop.wmv"/>
          <p:cNvPicPr>
            <a:picLocks noChangeAspect="1"/>
          </p:cNvPicPr>
          <p:nvPr/>
        </p:nvPicPr>
        <p:blipFill>
          <a:blip r:embed="rId2" cstate="print"/>
          <a:srcRect t="4839" b="8065"/>
          <a:stretch>
            <a:fillRect/>
          </a:stretch>
        </p:blipFill>
        <p:spPr>
          <a:xfrm>
            <a:off x="0" y="5486400"/>
            <a:ext cx="236219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 cstate="print"/>
          <a:srcRect t="75294"/>
          <a:stretch>
            <a:fillRect/>
          </a:stretch>
        </p:blipFill>
        <p:spPr>
          <a:xfrm>
            <a:off x="0" y="5163671"/>
            <a:ext cx="9144000" cy="1694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95403" y="152403"/>
            <a:ext cx="3008311" cy="1162046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419596" y="152403"/>
            <a:ext cx="4495803" cy="6096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1295403" y="1314449"/>
            <a:ext cx="3008311" cy="4933946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60255D-6DE9-491B-AB33-50D8B11D6825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8FF3B1-8082-4242-BB57-ECD416EC8441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7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914400" y="1069848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914400" y="1877034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914400" y="2684221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914400" y="3491407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914400" y="4298594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914400" y="5105781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12"/>
          <p:cNvSpPr txBox="1">
            <a:spLocks noGrp="1"/>
          </p:cNvSpPr>
          <p:nvPr>
            <p:ph idx="4294967295"/>
          </p:nvPr>
        </p:nvSpPr>
        <p:spPr>
          <a:xfrm>
            <a:off x="914400" y="5912967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13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15796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196515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277234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57952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38671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8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19390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Answer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48" y="6001088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7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562813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730502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2898190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4065879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5233568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6401257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12"/>
          <p:cNvSpPr txBox="1">
            <a:spLocks noGrp="1"/>
          </p:cNvSpPr>
          <p:nvPr>
            <p:ph idx="4294967295"/>
          </p:nvPr>
        </p:nvSpPr>
        <p:spPr>
          <a:xfrm>
            <a:off x="7568946" y="1986762"/>
            <a:ext cx="1012240" cy="4780025"/>
          </a:xfrm>
        </p:spPr>
        <p:txBody>
          <a:bodyPr lIns="12454" tIns="136227" rIns="12454" bIns="13622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13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758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447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7136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4825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2513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8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0202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Answer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7891" y="1355826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3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7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376732" y="1069848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376732" y="1877034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76732" y="2684221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376732" y="3491407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376732" y="4298594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376732" y="5105781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12"/>
          <p:cNvSpPr txBox="1">
            <a:spLocks noGrp="1"/>
          </p:cNvSpPr>
          <p:nvPr>
            <p:ph idx="4294967295"/>
          </p:nvPr>
        </p:nvSpPr>
        <p:spPr>
          <a:xfrm>
            <a:off x="376732" y="5912967"/>
            <a:ext cx="7852867" cy="690600"/>
          </a:xfrm>
        </p:spPr>
        <p:txBody>
          <a:bodyPr lIns="96588" tIns="19677" rIns="96588" bIns="19677" anchor="ctr"/>
          <a:lstStyle>
            <a:lvl1pPr algn="r">
              <a:buNone/>
              <a:defRPr lang="en-US"/>
            </a:lvl1pPr>
            <a:lvl2pPr algn="r"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13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2752" y="115796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752" y="196515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2752" y="277234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2752" y="357952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2752" y="438671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8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2752" y="519390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Answer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2752" y="6001088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7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7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914400" y="1069848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914400" y="1877034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914400" y="2684221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914400" y="3491407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914400" y="4298594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914400" y="5105781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12"/>
          <p:cNvSpPr txBox="1">
            <a:spLocks noGrp="1"/>
          </p:cNvSpPr>
          <p:nvPr>
            <p:ph idx="4294967295"/>
          </p:nvPr>
        </p:nvSpPr>
        <p:spPr>
          <a:xfrm>
            <a:off x="914400" y="5912967"/>
            <a:ext cx="7852867" cy="690600"/>
          </a:xfrm>
        </p:spPr>
        <p:txBody>
          <a:bodyPr lIns="96588" tIns="19677" rIns="96588" bIns="19677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13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15796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196515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277234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57952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386715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8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193901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Answer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48" y="6001088"/>
            <a:ext cx="514350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7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ouse Mischief 1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1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ouse Mischief 1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2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371600" y="1901723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371600" y="3540785"/>
            <a:ext cx="7388352" cy="1522476"/>
          </a:xfrm>
        </p:spPr>
        <p:txBody>
          <a:bodyPr lIns="90873" tIns="43388" rIns="90873" bIns="4338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7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2464308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4649724" y="2329662"/>
            <a:ext cx="2029968" cy="4437125"/>
          </a:xfrm>
        </p:spPr>
        <p:txBody>
          <a:bodyPr vert="eaVert" lIns="24972" tIns="126461" rIns="24972" bIns="12646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5" name="Picture 8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5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181862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56900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95615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534329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673044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42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387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53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676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082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ouse Mischief 1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5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lt-LT" dirty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3AC43-F02F-4BBD-8222-937B243191B5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13BC4-6393-4B00-9E3F-E6E5B2398363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ouse Mischief 2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pic>
        <p:nvPicPr>
          <p:cNvPr id="3" name="Picture 6" descr="Palet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8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2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7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8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758952" y="1069848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758952" y="1774164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758952" y="2478481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758952" y="3182797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758952" y="3887114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758952" y="4591431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12"/>
          <p:cNvSpPr txBox="1">
            <a:spLocks noGrp="1"/>
          </p:cNvSpPr>
          <p:nvPr>
            <p:ph idx="4294967295"/>
          </p:nvPr>
        </p:nvSpPr>
        <p:spPr>
          <a:xfrm>
            <a:off x="758952" y="5295747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13"/>
          <p:cNvSpPr txBox="1">
            <a:spLocks noGrp="1"/>
          </p:cNvSpPr>
          <p:nvPr>
            <p:ph idx="4294967295"/>
          </p:nvPr>
        </p:nvSpPr>
        <p:spPr>
          <a:xfrm>
            <a:off x="758952" y="6000064"/>
            <a:ext cx="8001000" cy="587730"/>
          </a:xfrm>
        </p:spPr>
        <p:txBody>
          <a:bodyPr lIns="98407" tIns="16751" rIns="98407" bIns="16751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1" name="Picture 14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164826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1869143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2573459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277776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8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3982093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9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4686409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0" descr="Answer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448" y="5390735"/>
            <a:ext cx="397764" cy="3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1" descr="Answer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448" y="6095042"/>
            <a:ext cx="397764" cy="39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3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1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106195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02722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294825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386928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479031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1069848" y="5711342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4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4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8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use Mischief 2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106195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02722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2948254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386928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4790313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11"/>
          <p:cNvSpPr txBox="1">
            <a:spLocks noGrp="1"/>
          </p:cNvSpPr>
          <p:nvPr>
            <p:ph idx="4294967295"/>
          </p:nvPr>
        </p:nvSpPr>
        <p:spPr>
          <a:xfrm>
            <a:off x="1069848" y="5711342"/>
            <a:ext cx="7699248" cy="804443"/>
          </a:xfrm>
        </p:spPr>
        <p:txBody>
          <a:bodyPr lIns="94704" tIns="22924" rIns="94704" bIns="22924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9" name="Picture 12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0089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13111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052148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397317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4894207"/>
            <a:ext cx="596646" cy="59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7" descr="Answer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448" y="5815236"/>
            <a:ext cx="596646" cy="596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0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5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069848" y="1069848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1069848" y="2110206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1069848" y="3150565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1069848" y="4190923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1069848" y="5231282"/>
            <a:ext cx="7699248" cy="923772"/>
          </a:xfrm>
        </p:spPr>
        <p:txBody>
          <a:bodyPr lIns="94704" tIns="26325" rIns="94704" bIns="26325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" y="1216261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48" y="2256620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" y="3296978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48" y="433733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48" y="537769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2 5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181862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56900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95615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5343296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6730441" y="2103348"/>
            <a:ext cx="1231696" cy="4663440"/>
          </a:xfrm>
        </p:spPr>
        <p:txBody>
          <a:bodyPr vert="eaVert" lIns="15151" tIns="132908" rIns="15151" bIns="132908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42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387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53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676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0821" y="1355826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use Mischief 1 5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55448" y="116586"/>
            <a:ext cx="8833104" cy="759180"/>
          </a:xfrm>
        </p:spPr>
        <p:txBody>
          <a:bodyPr anchor="ctr" anchorCtr="1"/>
          <a:lstStyle>
            <a:lvl1pPr algn="ctr">
              <a:buNone/>
              <a:defRPr lang="en-US"/>
            </a:lvl1pPr>
            <a:lvl2pPr algn="ctr">
              <a:buNone/>
              <a:defRPr lang="en-US"/>
            </a:lvl2pPr>
            <a:lvl3pPr algn="ctr">
              <a:buNone/>
              <a:defRPr lang="en-US"/>
            </a:lvl3pPr>
            <a:lvl4pPr algn="ctr">
              <a:buNone/>
              <a:defRPr lang="en-US"/>
            </a:lvl4pPr>
            <a:lvl5pPr algn="ctr">
              <a:buNone/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1181862" y="966977"/>
            <a:ext cx="1231696" cy="4066794"/>
          </a:xfrm>
        </p:spPr>
        <p:txBody>
          <a:bodyPr lIns="15151" tIns="115900" rIns="15151" bIns="115900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2569006" y="966977"/>
            <a:ext cx="1231696" cy="4066794"/>
          </a:xfrm>
        </p:spPr>
        <p:txBody>
          <a:bodyPr lIns="15151" tIns="115900" rIns="15151" bIns="115900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5" name="Content Placeholder 8"/>
          <p:cNvSpPr txBox="1">
            <a:spLocks noGrp="1"/>
          </p:cNvSpPr>
          <p:nvPr>
            <p:ph idx="4294967295"/>
          </p:nvPr>
        </p:nvSpPr>
        <p:spPr>
          <a:xfrm>
            <a:off x="3956151" y="966977"/>
            <a:ext cx="1231696" cy="4066794"/>
          </a:xfrm>
        </p:spPr>
        <p:txBody>
          <a:bodyPr lIns="15151" tIns="115900" rIns="15151" bIns="115900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6" name="Content Placeholder 9"/>
          <p:cNvSpPr txBox="1">
            <a:spLocks noGrp="1"/>
          </p:cNvSpPr>
          <p:nvPr>
            <p:ph idx="4294967295"/>
          </p:nvPr>
        </p:nvSpPr>
        <p:spPr>
          <a:xfrm>
            <a:off x="5343296" y="966977"/>
            <a:ext cx="1231696" cy="4066794"/>
          </a:xfrm>
        </p:spPr>
        <p:txBody>
          <a:bodyPr lIns="15151" tIns="115900" rIns="15151" bIns="115900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7" name="Content Placeholder 10"/>
          <p:cNvSpPr txBox="1">
            <a:spLocks noGrp="1"/>
          </p:cNvSpPr>
          <p:nvPr>
            <p:ph idx="4294967295"/>
          </p:nvPr>
        </p:nvSpPr>
        <p:spPr>
          <a:xfrm>
            <a:off x="6730441" y="966977"/>
            <a:ext cx="1231696" cy="4066794"/>
          </a:xfrm>
        </p:spPr>
        <p:txBody>
          <a:bodyPr lIns="15151" tIns="115900" rIns="15151" bIns="115900" anchor="ctr"/>
          <a:lstStyle>
            <a:lvl1pPr>
              <a:buNone/>
              <a:defRPr lang="en-US"/>
            </a:lvl1pPr>
            <a:lvl2pPr>
              <a:buNone/>
              <a:defRPr sz="3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8" name="Picture 11" descr="Answ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242" y="515035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Answ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387" y="515035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Answe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6531" y="515035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4" descr="Answer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676" y="5150357"/>
            <a:ext cx="630936" cy="63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5" descr="Answer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0821" y="5150357"/>
            <a:ext cx="630936" cy="63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1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1.pn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arth Glass against white,loop.wmv"/>
          <p:cNvPicPr>
            <a:picLocks noChangeAspect="1"/>
          </p:cNvPicPr>
          <p:nvPr/>
        </p:nvPicPr>
        <p:blipFill>
          <a:blip r:embed="rId165" cstate="print"/>
          <a:srcRect t="4839" b="8065"/>
          <a:stretch>
            <a:fillRect/>
          </a:stretch>
        </p:blipFill>
        <p:spPr>
          <a:xfrm>
            <a:off x="0" y="5486400"/>
            <a:ext cx="236219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16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228600" y="54681"/>
            <a:ext cx="8686800" cy="105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1295403" y="1676396"/>
            <a:ext cx="7619996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2286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5B55BAD-C6FF-4F10-9D10-8C8AACC23B2D}" type="datetime1">
              <a:rPr lang="en-US"/>
              <a:pPr lvl="0"/>
              <a:t>12/13/2021</a:t>
            </a:fld>
            <a:endParaRPr lang="en-US" dirty="0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7818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E0550CD-55DB-4AD6-85AC-0689755DC3BF}" type="slidenum">
              <a:rPr/>
              <a:pPr lvl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6" r:id="rId137"/>
    <p:sldLayoutId id="2147483799" r:id="rId138"/>
    <p:sldLayoutId id="2147483801" r:id="rId139"/>
    <p:sldLayoutId id="2147483802" r:id="rId140"/>
    <p:sldLayoutId id="2147483803" r:id="rId141"/>
    <p:sldLayoutId id="2147483804" r:id="rId142"/>
    <p:sldLayoutId id="2147483805" r:id="rId143"/>
    <p:sldLayoutId id="2147483807" r:id="rId144"/>
    <p:sldLayoutId id="2147483808" r:id="rId145"/>
    <p:sldLayoutId id="2147483811" r:id="rId146"/>
    <p:sldLayoutId id="2147483813" r:id="rId147"/>
    <p:sldLayoutId id="2147483814" r:id="rId148"/>
    <p:sldLayoutId id="2147483815" r:id="rId149"/>
    <p:sldLayoutId id="2147483816" r:id="rId150"/>
    <p:sldLayoutId id="2147483817" r:id="rId151"/>
    <p:sldLayoutId id="2147483820" r:id="rId152"/>
    <p:sldLayoutId id="2147483822" r:id="rId153"/>
    <p:sldLayoutId id="2147483823" r:id="rId154"/>
    <p:sldLayoutId id="2147483824" r:id="rId155"/>
    <p:sldLayoutId id="2147483825" r:id="rId156"/>
    <p:sldLayoutId id="2147483826" r:id="rId157"/>
    <p:sldLayoutId id="2147483830" r:id="rId158"/>
    <p:sldLayoutId id="2147483831" r:id="rId159"/>
    <p:sldLayoutId id="2147483832" r:id="rId160"/>
    <p:sldLayoutId id="2147483833" r:id="rId161"/>
    <p:sldLayoutId id="2147483834" r:id="rId162"/>
    <p:sldLayoutId id="2147483835" r:id="rId16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lt-LT" sz="4400" b="1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lt-L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lt-L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lt-L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lt-L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lt-L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0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49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46.png"/><Relationship Id="rId5" Type="http://schemas.openxmlformats.org/officeDocument/2006/relationships/image" Target="../media/image6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47.xml"/><Relationship Id="rId7" Type="http://schemas.openxmlformats.org/officeDocument/2006/relationships/image" Target="../media/image46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49.xml"/><Relationship Id="rId7" Type="http://schemas.openxmlformats.org/officeDocument/2006/relationships/image" Target="../media/image46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7" Type="http://schemas.openxmlformats.org/officeDocument/2006/relationships/image" Target="../media/image49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46.png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7" Type="http://schemas.openxmlformats.org/officeDocument/2006/relationships/image" Target="../media/image49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46.png"/><Relationship Id="rId5" Type="http://schemas.openxmlformats.org/officeDocument/2006/relationships/image" Target="../media/image66.jpe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QoEV-dBFuc&amp;feature=relmfu" TargetMode="External"/><Relationship Id="rId2" Type="http://schemas.openxmlformats.org/officeDocument/2006/relationships/hyperlink" Target="http://www.youtube.com/watch?v=fS2fO9xIqes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EtvQJzFeAaM&amp;feature=related" TargetMode="External"/><Relationship Id="rId4" Type="http://schemas.openxmlformats.org/officeDocument/2006/relationships/hyperlink" Target="http://www.youtube.com/watch?v=aKw93vPqi14&amp;feature=relmfu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lkas.lt/wp-content/uploads/2011/10/DSC_1156-2-resize.jpg" TargetMode="External"/><Relationship Id="rId13" Type="http://schemas.openxmlformats.org/officeDocument/2006/relationships/hyperlink" Target="http://edu.glogster.com/media/13/37/77/84/37778457.jpg" TargetMode="External"/><Relationship Id="rId18" Type="http://schemas.openxmlformats.org/officeDocument/2006/relationships/hyperlink" Target="http://photos-g.ak.fbcdn.net/hphotos-ak-ash3/168398_189979737688139_5888626_a.jpg" TargetMode="External"/><Relationship Id="rId26" Type="http://schemas.openxmlformats.org/officeDocument/2006/relationships/hyperlink" Target="http://www.knypava.lt/wp-content/uploads/2012/04/%C5%A0iuk%C5%A1l%C4%97s.jpg" TargetMode="External"/><Relationship Id="rId3" Type="http://schemas.openxmlformats.org/officeDocument/2006/relationships/hyperlink" Target="http://blog.lrytas.lt/ekologija/files/2008/10/zirmunu-75-1.jpg" TargetMode="External"/><Relationship Id="rId21" Type="http://schemas.openxmlformats.org/officeDocument/2006/relationships/hyperlink" Target="http://aplinka.vilnius.lt/vaikams_ir_paugliams.html" TargetMode="External"/><Relationship Id="rId7" Type="http://schemas.openxmlformats.org/officeDocument/2006/relationships/hyperlink" Target="http://www.15min.lt/naujiena/aktualu/lietuva/teisme-paaiskes-siuksliu-rinkliavos-teisetumas-56-88738" TargetMode="External"/><Relationship Id="rId12" Type="http://schemas.openxmlformats.org/officeDocument/2006/relationships/hyperlink" Target="http://www.zvejone.lt/atliekos/images/gallery/Image/rusiavimas/stiklas.jpg" TargetMode="External"/><Relationship Id="rId17" Type="http://schemas.openxmlformats.org/officeDocument/2006/relationships/hyperlink" Target="http://www.ve.lt/uploads/img/catalog/1/siuksliu-rusiavimo-nauda---finansiskai-neapciuopiama2.jpg" TargetMode="External"/><Relationship Id="rId25" Type="http://schemas.openxmlformats.org/officeDocument/2006/relationships/hyperlink" Target="http://www.tratc.lt/atlieku-rusiavimas" TargetMode="External"/><Relationship Id="rId2" Type="http://schemas.openxmlformats.org/officeDocument/2006/relationships/hyperlink" Target="http://www.lkas.lt/sistema/data/upimages/image/balandzio%2013%20zinios/Vyzuona_siuksles.JPG" TargetMode="External"/><Relationship Id="rId16" Type="http://schemas.openxmlformats.org/officeDocument/2006/relationships/hyperlink" Target="http://www.zvejone.lt/atliekos/images/rusiavimas.jpg" TargetMode="External"/><Relationship Id="rId20" Type="http://schemas.openxmlformats.org/officeDocument/2006/relationships/hyperlink" Target="http://jonava.info/wp-content/uploads/2011/03/gripas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otto.de/asset/mmo/formatz/2950782.jpg" TargetMode="External"/><Relationship Id="rId11" Type="http://schemas.openxmlformats.org/officeDocument/2006/relationships/hyperlink" Target="http://www.ekodiena.lt/wp-content/plugins/autothumb/image.php?src=/wp-content/uploads/2010/11/seima.jpg&amp;aoe=1&amp;q=100&amp;w=600&amp;h=340&amp;hash=9aa6825df39bc505905213284831398f" TargetMode="External"/><Relationship Id="rId24" Type="http://schemas.openxmlformats.org/officeDocument/2006/relationships/hyperlink" Target="http://www.siauliai-r.sav.lt/index.php?-148071249" TargetMode="External"/><Relationship Id="rId5" Type="http://schemas.openxmlformats.org/officeDocument/2006/relationships/hyperlink" Target="http://i3.alfi.lt/42/48/18.jpg" TargetMode="External"/><Relationship Id="rId15" Type="http://schemas.openxmlformats.org/officeDocument/2006/relationships/hyperlink" Target="http://www.statybajums.lt/temos/valymas-komunalines-paslaugos/atlieku-rusiavimas" TargetMode="External"/><Relationship Id="rId23" Type="http://schemas.openxmlformats.org/officeDocument/2006/relationships/hyperlink" Target="http://vip.ventspils.lv/Lapa/PROJ/Rietumlatvija_un_rietumlietuva/PDF_LT/1_Atliekos.pdf" TargetMode="External"/><Relationship Id="rId28" Type="http://schemas.openxmlformats.org/officeDocument/2006/relationships/hyperlink" Target="http://www.psa.lt/atliekutvarkymas.php?psl=antrines" TargetMode="External"/><Relationship Id="rId10" Type="http://schemas.openxmlformats.org/officeDocument/2006/relationships/hyperlink" Target="http://www.alioraseiniai.lt/wp-content/uploads/2011/10/masina_px600.jpg" TargetMode="External"/><Relationship Id="rId19" Type="http://schemas.openxmlformats.org/officeDocument/2006/relationships/hyperlink" Target="http://i4.alfi.lt/11252/21/63.jpg" TargetMode="External"/><Relationship Id="rId4" Type="http://schemas.openxmlformats.org/officeDocument/2006/relationships/hyperlink" Target="http://pasakos.org/siukslius.html" TargetMode="External"/><Relationship Id="rId9" Type="http://schemas.openxmlformats.org/officeDocument/2006/relationships/hyperlink" Target="http://www.ekotaskas.lt/ekotaskas/m/m_images/wfiles/i5ks9f112.jpg" TargetMode="External"/><Relationship Id="rId14" Type="http://schemas.openxmlformats.org/officeDocument/2006/relationships/hyperlink" Target="http://www.ekoidejos.lt/files/Main/Baneriai/_78185704.jpg" TargetMode="External"/><Relationship Id="rId22" Type="http://schemas.openxmlformats.org/officeDocument/2006/relationships/hyperlink" Target="http://www.aratc.lt/data/users/admin/Image/konteinerius_plasmases.jpg" TargetMode="External"/><Relationship Id="rId27" Type="http://schemas.openxmlformats.org/officeDocument/2006/relationships/hyperlink" Target="http://www.sodospalvos.lt/Naujienos-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38.xml"/><Relationship Id="rId7" Type="http://schemas.openxmlformats.org/officeDocument/2006/relationships/image" Target="../media/image46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7" Type="http://schemas.openxmlformats.org/officeDocument/2006/relationships/image" Target="../media/image49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46.png"/><Relationship Id="rId5" Type="http://schemas.openxmlformats.org/officeDocument/2006/relationships/image" Target="../media/image50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3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rūšiuoti atliekas?</a:t>
            </a:r>
            <a:br>
              <a:rPr lang="lt-LT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Priemonės paskirtis</a:t>
            </a:r>
            <a:r>
              <a:rPr lang="lt-LT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</a:t>
            </a:r>
            <a:r>
              <a:rPr lang="lt-LT" dirty="0" err="1" smtClean="0"/>
              <a:t>ebėti</a:t>
            </a:r>
            <a:r>
              <a:rPr lang="lt-LT" dirty="0" smtClean="0"/>
              <a:t> </a:t>
            </a:r>
            <a:r>
              <a:rPr lang="lt-LT" dirty="0"/>
              <a:t>pasirinkti tinkamas priemones aplinkai tvarkyti. Įtvirtinti </a:t>
            </a:r>
            <a:r>
              <a:rPr lang="lt-LT" dirty="0" smtClean="0"/>
              <a:t> </a:t>
            </a:r>
            <a:r>
              <a:rPr lang="lt-LT" dirty="0"/>
              <a:t>gebėjimą tinkamai rūšiuoti atliekas ir suprasti rūšiavimo svarbą.</a:t>
            </a:r>
          </a:p>
          <a:p>
            <a:pPr marL="0" indent="0">
              <a:buNone/>
            </a:pPr>
            <a:r>
              <a:rPr lang="lt-LT" dirty="0" smtClean="0"/>
              <a:t>Išskirti </a:t>
            </a:r>
            <a:r>
              <a:rPr lang="lt-LT" dirty="0"/>
              <a:t>kasdienėje aplinkoje esančius taršos šaltinius. Pateikiant  pavyzdžių paaiškinti buitinių atliekų antrinį panaudojimą.</a:t>
            </a:r>
          </a:p>
          <a:p>
            <a:pPr marL="0" indent="0">
              <a:buNone/>
            </a:pPr>
            <a:r>
              <a:rPr lang="lt-LT" dirty="0" smtClean="0"/>
              <a:t>Gebėti </a:t>
            </a:r>
            <a:r>
              <a:rPr lang="lt-LT" dirty="0"/>
              <a:t>tvarkyti ir prižiūrėti savo gyvenamąją aplinką. </a:t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9300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0"/>
          <p:cNvSpPr txBox="1">
            <a:spLocks noGrp="1"/>
          </p:cNvSpPr>
          <p:nvPr>
            <p:ph sz="quarter" idx="12"/>
          </p:nvPr>
        </p:nvSpPr>
        <p:spPr>
          <a:xfrm>
            <a:off x="1371600" y="3540785"/>
            <a:ext cx="3200400" cy="1522476"/>
          </a:xfrm>
        </p:spPr>
        <p:txBody>
          <a:bodyPr lIns="90873" tIns="43388" rIns="90873" bIns="43388" anchor="ctr">
            <a:normAutofit lnSpcReduction="10000"/>
          </a:bodyPr>
          <a:lstStyle/>
          <a:p>
            <a:pPr marL="0" lvl="0" indent="0">
              <a:buNone/>
            </a:pPr>
            <a:r>
              <a:rPr lang="lt-LT" dirty="0"/>
              <a:t>Į atliekų perdirbimo gamyklas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948680" y="0"/>
            <a:ext cx="7534672" cy="1057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/>
              <a:t>Išrūšiuotos </a:t>
            </a:r>
            <a:r>
              <a:rPr lang="lt-LT" sz="2800" dirty="0" smtClean="0"/>
              <a:t>šiukšlės patenka </a:t>
            </a:r>
            <a:r>
              <a:rPr lang="lt-LT" sz="2800" dirty="0"/>
              <a:t>į:</a:t>
            </a:r>
          </a:p>
        </p:txBody>
      </p:sp>
      <p:pic>
        <p:nvPicPr>
          <p:cNvPr id="5122" name="Picture 2" descr="http://gandras.net/wp-content/uploads/musorovoz-sm200kp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9891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Į bendrą sąvartyną</a:t>
            </a:r>
            <a:endParaRPr lang="lt-LT" dirty="0"/>
          </a:p>
        </p:txBody>
      </p:sp>
      <p:pic>
        <p:nvPicPr>
          <p:cNvPr id="10" name="Content Placeholder 9" descr="siukslius1.PNG"/>
          <p:cNvPicPr>
            <a:picLocks noGrp="1"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0" y="0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2"/>
          <p:cNvSpPr txBox="1">
            <a:spLocks noGrp="1"/>
          </p:cNvSpPr>
          <p:nvPr>
            <p:ph type="body" idx="10"/>
          </p:nvPr>
        </p:nvSpPr>
        <p:spPr>
          <a:xfrm>
            <a:off x="805537" y="123047"/>
            <a:ext cx="8202168" cy="759181"/>
          </a:xfrm>
        </p:spPr>
        <p:txBody>
          <a:bodyPr anchor="ctr" anchorCtr="1">
            <a:noAutofit/>
          </a:bodyPr>
          <a:lstStyle/>
          <a:p>
            <a:pPr lvl="0" algn="ctr">
              <a:buNone/>
            </a:pP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Kurias šiukšles aš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galiu mesti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 popieriaus konteinerį?</a:t>
            </a:r>
          </a:p>
        </p:txBody>
      </p:sp>
      <p:sp>
        <p:nvSpPr>
          <p:cNvPr id="4" name="Content Placeholder 36"/>
          <p:cNvSpPr txBox="1">
            <a:spLocks noGrp="1"/>
          </p:cNvSpPr>
          <p:nvPr>
            <p:ph sz="quarter" idx="12"/>
          </p:nvPr>
        </p:nvSpPr>
        <p:spPr>
          <a:xfrm>
            <a:off x="1043608" y="1124744"/>
            <a:ext cx="7699248" cy="923773"/>
          </a:xfrm>
        </p:spPr>
        <p:txBody>
          <a:bodyPr lIns="94704" tIns="26325" rIns="94704" bIns="26325" anchor="ctr"/>
          <a:lstStyle/>
          <a:p>
            <a:pPr lvl="0">
              <a:buNone/>
            </a:pPr>
            <a:r>
              <a:rPr lang="lt-LT" sz="2800" dirty="0"/>
              <a:t>Pakavimo popierių</a:t>
            </a:r>
          </a:p>
        </p:txBody>
      </p:sp>
      <p:sp>
        <p:nvSpPr>
          <p:cNvPr id="5" name="Content Placeholder 37"/>
          <p:cNvSpPr txBox="1">
            <a:spLocks noGrp="1"/>
          </p:cNvSpPr>
          <p:nvPr>
            <p:ph sz="quarter" idx="13"/>
          </p:nvPr>
        </p:nvSpPr>
        <p:spPr>
          <a:xfrm>
            <a:off x="1259632" y="4221088"/>
            <a:ext cx="7699248" cy="923773"/>
          </a:xfrm>
        </p:spPr>
        <p:txBody>
          <a:bodyPr lIns="94704" tIns="26325" rIns="94704" bIns="26325" anchor="ctr"/>
          <a:lstStyle/>
          <a:p>
            <a:pPr lvl="0">
              <a:buNone/>
            </a:pPr>
            <a:r>
              <a:rPr lang="lt-LT" sz="2800" dirty="0"/>
              <a:t>Kartoną, kartonines dėžes</a:t>
            </a:r>
          </a:p>
        </p:txBody>
      </p:sp>
      <p:sp>
        <p:nvSpPr>
          <p:cNvPr id="6" name="Content Placeholder 38"/>
          <p:cNvSpPr txBox="1">
            <a:spLocks noGrp="1"/>
          </p:cNvSpPr>
          <p:nvPr>
            <p:ph sz="quarter" idx="14"/>
          </p:nvPr>
        </p:nvSpPr>
        <p:spPr>
          <a:xfrm>
            <a:off x="1115616" y="2132856"/>
            <a:ext cx="7699248" cy="923773"/>
          </a:xfrm>
        </p:spPr>
        <p:txBody>
          <a:bodyPr lIns="94704" tIns="26325" rIns="94704" bIns="26325" anchor="ctr"/>
          <a:lstStyle/>
          <a:p>
            <a:pPr marL="0" lvl="0" indent="0">
              <a:buNone/>
            </a:pPr>
            <a:r>
              <a:rPr lang="lt-LT" sz="2800" dirty="0"/>
              <a:t>Lankstinukus, skrajutes, rašomąjį popierių</a:t>
            </a:r>
          </a:p>
        </p:txBody>
      </p:sp>
      <p:sp>
        <p:nvSpPr>
          <p:cNvPr id="7" name="Content Placeholder 40"/>
          <p:cNvSpPr txBox="1">
            <a:spLocks noGrp="1"/>
          </p:cNvSpPr>
          <p:nvPr>
            <p:ph sz="quarter" idx="15"/>
          </p:nvPr>
        </p:nvSpPr>
        <p:spPr>
          <a:xfrm>
            <a:off x="1187624" y="3212976"/>
            <a:ext cx="5400600" cy="923773"/>
          </a:xfrm>
        </p:spPr>
        <p:txBody>
          <a:bodyPr lIns="94704" tIns="26325" rIns="94704" bIns="26325" anchor="ctr"/>
          <a:lstStyle/>
          <a:p>
            <a:pPr marL="0" lvl="0" indent="0">
              <a:buNone/>
            </a:pPr>
            <a:r>
              <a:rPr lang="lt-LT" sz="2800" dirty="0"/>
              <a:t>Knygas, žurnalus, laikraščius ir kt. spaudinius</a:t>
            </a:r>
          </a:p>
        </p:txBody>
      </p:sp>
      <p:sp>
        <p:nvSpPr>
          <p:cNvPr id="8" name="Content Placeholder 43"/>
          <p:cNvSpPr txBox="1">
            <a:spLocks noGrp="1"/>
          </p:cNvSpPr>
          <p:nvPr>
            <p:ph type="body" idx="4294967295"/>
          </p:nvPr>
        </p:nvSpPr>
        <p:spPr>
          <a:xfrm>
            <a:off x="1187624" y="5231201"/>
            <a:ext cx="7699375" cy="923925"/>
          </a:xfrm>
        </p:spPr>
        <p:txBody>
          <a:bodyPr lIns="94704" tIns="26325" rIns="94704" bIns="26325" anchor="ctr"/>
          <a:lstStyle/>
          <a:p>
            <a:pPr lvl="0">
              <a:buNone/>
            </a:pPr>
            <a:r>
              <a:rPr lang="lt-LT" sz="2800" dirty="0"/>
              <a:t>Visi atsakymai teisingi</a:t>
            </a:r>
          </a:p>
        </p:txBody>
      </p:sp>
      <p:pic>
        <p:nvPicPr>
          <p:cNvPr id="7170" name="Picture 2" descr="http://ekopirk.lt/cache/images/cee28414c56046c61b61e3d52efe5c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77" y="3284984"/>
            <a:ext cx="30085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9" descr="siukslius1.PNG"/>
          <p:cNvPicPr>
            <a:picLocks noGrp="1" noChangeAspect="1"/>
          </p:cNvPicPr>
          <p:nvPr/>
        </p:nvPicPr>
        <p:blipFill rotWithShape="1">
          <a:blip r:embed="rId6" cstate="print"/>
          <a:srcRect l="21710" r="33849"/>
          <a:stretch/>
        </p:blipFill>
        <p:spPr>
          <a:xfrm>
            <a:off x="0" y="279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8" name="Picture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 noGrp="1"/>
          </p:cNvSpPr>
          <p:nvPr>
            <p:ph sz="quarter" idx="12"/>
          </p:nvPr>
        </p:nvSpPr>
        <p:spPr/>
        <p:txBody>
          <a:bodyPr lIns="90873" tIns="43388" rIns="90873" bIns="43388" anchor="ctr"/>
          <a:lstStyle/>
          <a:p>
            <a:pPr lvl="0">
              <a:buNone/>
            </a:pPr>
            <a:r>
              <a:rPr lang="lt-LT" dirty="0"/>
              <a:t>Ne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025855" y="27937"/>
            <a:ext cx="7812360" cy="1057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/>
              <a:t>Ar galiu </a:t>
            </a:r>
            <a:r>
              <a:rPr lang="lt-LT" sz="2800" dirty="0" smtClean="0"/>
              <a:t>mesti popierių </a:t>
            </a:r>
            <a:r>
              <a:rPr lang="lt-LT" sz="2800" dirty="0"/>
              <a:t>su celofanu?</a:t>
            </a:r>
          </a:p>
        </p:txBody>
      </p:sp>
      <p:pic>
        <p:nvPicPr>
          <p:cNvPr id="7" name="Picture 4" descr="http://www.varle.lt/static/uploads/products/42/dan/dantu-pasta-aquafresh-kids-50-ml.jpg"/>
          <p:cNvPicPr>
            <a:picLocks noChangeAspect="1"/>
          </p:cNvPicPr>
          <p:nvPr/>
        </p:nvPicPr>
        <p:blipFill rotWithShape="1">
          <a:blip r:embed="rId4" cstate="print"/>
          <a:srcRect t="6776" b="39806"/>
          <a:stretch/>
        </p:blipFill>
        <p:spPr>
          <a:xfrm>
            <a:off x="3599889" y="1869885"/>
            <a:ext cx="2664292" cy="110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http://www.gaspadine.lt/pics/produktas_sviestas_vasara_60_1263928610_1x5weg.jpg"/>
          <p:cNvPicPr>
            <a:picLocks noChangeAspect="1"/>
          </p:cNvPicPr>
          <p:nvPr/>
        </p:nvPicPr>
        <p:blipFill rotWithShape="1">
          <a:blip r:embed="rId5" cstate="print"/>
          <a:srcRect l="11421" t="14366" r="15519" b="19110"/>
          <a:stretch/>
        </p:blipFill>
        <p:spPr>
          <a:xfrm>
            <a:off x="5724128" y="3873398"/>
            <a:ext cx="2910980" cy="187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snackcity.lt/UserFiles/image/traskucia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46698" y="3789040"/>
            <a:ext cx="1506382" cy="23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Taip</a:t>
            </a:r>
            <a:endParaRPr lang="lt-LT" dirty="0"/>
          </a:p>
        </p:txBody>
      </p:sp>
      <p:pic>
        <p:nvPicPr>
          <p:cNvPr id="12" name="Content Placeholder 9" descr="siukslius1.PNG"/>
          <p:cNvPicPr>
            <a:picLocks noChangeAspect="1"/>
          </p:cNvPicPr>
          <p:nvPr/>
        </p:nvPicPr>
        <p:blipFill rotWithShape="1">
          <a:blip r:embed="rId7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0"/>
          </p:nvPr>
        </p:nvSpPr>
        <p:spPr>
          <a:xfrm>
            <a:off x="627205" y="215407"/>
            <a:ext cx="8532440" cy="759181"/>
          </a:xfrm>
        </p:spPr>
        <p:txBody>
          <a:bodyPr anchor="ctr" anchorCtr="1">
            <a:noAutofit/>
          </a:bodyPr>
          <a:lstStyle/>
          <a:p>
            <a:pPr lvl="0" algn="ctr">
              <a:buNone/>
            </a:pP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 galiu mesti panaudotas minkštojo popieriaus gaminius - servetėles, popierines nosinaites ir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rankšluosčius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nuplėštus senus tapetus?</a:t>
            </a:r>
          </a:p>
        </p:txBody>
      </p:sp>
      <p:pic>
        <p:nvPicPr>
          <p:cNvPr id="4" name="Picture 5" descr="http://gandras.net/wp-content/uploads/1100-l-cinkovannyj-kontei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3728" y="2780928"/>
            <a:ext cx="2143125" cy="21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ekopirk.lt/cache/images/cee28414c56046c61b61e3d52efe5c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2067"/>
            <a:ext cx="2478277" cy="25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9" descr="siukslius1.PNG"/>
          <p:cNvPicPr>
            <a:picLocks noChangeAspect="1"/>
          </p:cNvPicPr>
          <p:nvPr/>
        </p:nvPicPr>
        <p:blipFill rotWithShape="1">
          <a:blip r:embed="rId7" cstate="print"/>
          <a:srcRect l="21710" r="33849"/>
          <a:stretch/>
        </p:blipFill>
        <p:spPr>
          <a:xfrm>
            <a:off x="26570" y="0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4"/>
          <p:cNvSpPr txBox="1">
            <a:spLocks noGrp="1"/>
          </p:cNvSpPr>
          <p:nvPr>
            <p:ph type="body" idx="10"/>
          </p:nvPr>
        </p:nvSpPr>
        <p:spPr>
          <a:xfrm>
            <a:off x="1043608" y="5377696"/>
            <a:ext cx="6240816" cy="759181"/>
          </a:xfrm>
        </p:spPr>
        <p:txBody>
          <a:bodyPr lIns="94704" tIns="26325" rIns="94704" bIns="26325" anchor="ctr"/>
          <a:lstStyle/>
          <a:p>
            <a:pPr lvl="0" algn="l">
              <a:buNone/>
            </a:pPr>
            <a:r>
              <a:rPr lang="lt-LT" sz="2800" dirty="0"/>
              <a:t>Cheminių medžiagų </a:t>
            </a:r>
            <a:r>
              <a:rPr lang="lt-LT" sz="2800" dirty="0" smtClean="0"/>
              <a:t>plastikinių pakuočių</a:t>
            </a:r>
            <a:endParaRPr lang="lt-LT" sz="2800" dirty="0"/>
          </a:p>
        </p:txBody>
      </p:sp>
      <p:sp>
        <p:nvSpPr>
          <p:cNvPr id="4" name="Content Placeholder 9"/>
          <p:cNvSpPr txBox="1">
            <a:spLocks noGrp="1"/>
          </p:cNvSpPr>
          <p:nvPr>
            <p:ph sz="quarter" idx="12"/>
          </p:nvPr>
        </p:nvSpPr>
        <p:spPr>
          <a:xfrm>
            <a:off x="1098404" y="1196752"/>
            <a:ext cx="7699248" cy="923773"/>
          </a:xfrm>
        </p:spPr>
        <p:txBody>
          <a:bodyPr lIns="94704" tIns="26325" rIns="94704" bIns="26325" anchor="ctr"/>
          <a:lstStyle/>
          <a:p>
            <a:pPr lvl="0">
              <a:lnSpc>
                <a:spcPct val="80000"/>
              </a:lnSpc>
              <a:buNone/>
            </a:pPr>
            <a:endParaRPr lang="lt-LT" sz="2800" dirty="0"/>
          </a:p>
          <a:p>
            <a:pPr lvl="0">
              <a:lnSpc>
                <a:spcPct val="80000"/>
              </a:lnSpc>
              <a:buNone/>
            </a:pPr>
            <a:r>
              <a:rPr lang="lt-LT" sz="2800" dirty="0"/>
              <a:t>Konservų </a:t>
            </a:r>
            <a:r>
              <a:rPr lang="lt-LT" sz="2800" dirty="0" smtClean="0"/>
              <a:t>dėžučių</a:t>
            </a:r>
            <a:endParaRPr lang="lt-LT" sz="2800" dirty="0"/>
          </a:p>
          <a:p>
            <a:pPr lvl="0">
              <a:lnSpc>
                <a:spcPct val="80000"/>
              </a:lnSpc>
              <a:buNone/>
            </a:pPr>
            <a:endParaRPr lang="lt-LT" sz="2800" dirty="0"/>
          </a:p>
        </p:txBody>
      </p:sp>
      <p:sp>
        <p:nvSpPr>
          <p:cNvPr id="5" name="Content Placeholder 10"/>
          <p:cNvSpPr txBox="1">
            <a:spLocks noGrp="1"/>
          </p:cNvSpPr>
          <p:nvPr>
            <p:ph sz="quarter" idx="13"/>
          </p:nvPr>
        </p:nvSpPr>
        <p:spPr/>
        <p:txBody>
          <a:bodyPr lIns="94704" tIns="26325" rIns="94704" bIns="26325" anchor="ctr"/>
          <a:lstStyle/>
          <a:p>
            <a:pPr lvl="0">
              <a:buNone/>
            </a:pPr>
            <a:r>
              <a:rPr lang="lt-LT" sz="2800" dirty="0" smtClean="0"/>
              <a:t>Plastikinių maišelių </a:t>
            </a:r>
            <a:r>
              <a:rPr lang="lt-LT" sz="2800" dirty="0"/>
              <a:t>ir </a:t>
            </a:r>
            <a:r>
              <a:rPr lang="lt-LT" sz="2800" dirty="0" smtClean="0"/>
              <a:t>plėvelių</a:t>
            </a:r>
            <a:endParaRPr lang="lt-LT" sz="2800" dirty="0"/>
          </a:p>
        </p:txBody>
      </p:sp>
      <p:sp>
        <p:nvSpPr>
          <p:cNvPr id="6" name="Content Placeholder 11"/>
          <p:cNvSpPr txBox="1">
            <a:spLocks noGrp="1"/>
          </p:cNvSpPr>
          <p:nvPr>
            <p:ph sz="quarter" idx="14"/>
          </p:nvPr>
        </p:nvSpPr>
        <p:spPr>
          <a:xfrm>
            <a:off x="1115092" y="2132856"/>
            <a:ext cx="7699248" cy="923773"/>
          </a:xfrm>
        </p:spPr>
        <p:txBody>
          <a:bodyPr lIns="94704" tIns="26325" rIns="94704" bIns="26325" anchor="ctr"/>
          <a:lstStyle/>
          <a:p>
            <a:pPr lvl="0">
              <a:buNone/>
            </a:pPr>
            <a:r>
              <a:rPr lang="lt-LT" sz="2800" dirty="0" smtClean="0"/>
              <a:t>Išplautų plastikinių pakuočių</a:t>
            </a:r>
            <a:endParaRPr lang="lt-LT" sz="2800" dirty="0"/>
          </a:p>
        </p:txBody>
      </p:sp>
      <p:sp>
        <p:nvSpPr>
          <p:cNvPr id="7" name="Content Placeholder 12"/>
          <p:cNvSpPr txBox="1">
            <a:spLocks noGrp="1"/>
          </p:cNvSpPr>
          <p:nvPr>
            <p:ph sz="quarter" idx="15"/>
          </p:nvPr>
        </p:nvSpPr>
        <p:spPr>
          <a:xfrm>
            <a:off x="1098404" y="4149080"/>
            <a:ext cx="4769740" cy="923773"/>
          </a:xfrm>
        </p:spPr>
        <p:txBody>
          <a:bodyPr lIns="94704" tIns="26325" rIns="94704" bIns="26325" anchor="ctr"/>
          <a:lstStyle/>
          <a:p>
            <a:pPr marL="0" lvl="0" indent="0">
              <a:buNone/>
            </a:pPr>
            <a:r>
              <a:rPr lang="lt-LT" sz="2800" i="1" dirty="0"/>
              <a:t>Tetra pak </a:t>
            </a:r>
            <a:r>
              <a:rPr lang="lt-LT" sz="2800" dirty="0" smtClean="0"/>
              <a:t>pakuočių (nuo pieno</a:t>
            </a:r>
            <a:r>
              <a:rPr lang="lt-LT" sz="2800" dirty="0"/>
              <a:t>, </a:t>
            </a:r>
            <a:r>
              <a:rPr lang="lt-LT" sz="2800" dirty="0" smtClean="0"/>
              <a:t>sulčių)</a:t>
            </a:r>
            <a:endParaRPr lang="lt-LT" sz="2800" dirty="0"/>
          </a:p>
        </p:txBody>
      </p:sp>
      <p:sp>
        <p:nvSpPr>
          <p:cNvPr id="3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115616" y="260648"/>
            <a:ext cx="7861250" cy="760412"/>
          </a:xfrm>
        </p:spPr>
        <p:txBody>
          <a:bodyPr anchor="ctr" anchorCtr="1"/>
          <a:lstStyle/>
          <a:p>
            <a:pPr lvl="0" algn="ctr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negaliu mesti į plastmasės 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konteinerį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196" name="Picture 4" descr="http://savaitrastis.siauliaiplius.lt/ezimagecatalogue/catalogue/phpDv3kv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35599"/>
            <a:ext cx="285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9" descr="siukslius1.PNG"/>
          <p:cNvPicPr>
            <a:picLocks noChangeAspect="1"/>
          </p:cNvPicPr>
          <p:nvPr/>
        </p:nvPicPr>
        <p:blipFill rotWithShape="1">
          <a:blip r:embed="rId6" cstate="print"/>
          <a:srcRect l="21710" r="33849"/>
          <a:stretch/>
        </p:blipFill>
        <p:spPr>
          <a:xfrm>
            <a:off x="9792" y="260648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idx="10"/>
          </p:nvPr>
        </p:nvSpPr>
        <p:spPr>
          <a:xfrm>
            <a:off x="1449858" y="136351"/>
            <a:ext cx="7296872" cy="759181"/>
          </a:xfrm>
        </p:spPr>
        <p:txBody>
          <a:bodyPr anchor="ctr" anchorCtr="1">
            <a:normAutofit fontScale="92500"/>
          </a:bodyPr>
          <a:lstStyle/>
          <a:p>
            <a:pPr lvl="0" algn="ctr">
              <a:lnSpc>
                <a:spcPct val="80000"/>
              </a:lnSpc>
              <a:buNone/>
            </a:pP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negalima mesti į stiklui skirtą konteinerį?</a:t>
            </a:r>
          </a:p>
        </p:txBody>
      </p:sp>
      <p:sp>
        <p:nvSpPr>
          <p:cNvPr id="4" name="Content Placeholder 7"/>
          <p:cNvSpPr txBox="1">
            <a:spLocks noGrp="1"/>
          </p:cNvSpPr>
          <p:nvPr>
            <p:ph sz="quarter" idx="12"/>
          </p:nvPr>
        </p:nvSpPr>
        <p:spPr>
          <a:xfrm>
            <a:off x="1371600" y="2402357"/>
            <a:ext cx="3992488" cy="1215923"/>
          </a:xfrm>
        </p:spPr>
        <p:txBody>
          <a:bodyPr lIns="90873" tIns="34655" rIns="90873" bIns="34655" anchor="ctr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lt-LT" dirty="0" smtClean="0">
                <a:latin typeface="Calibri" pitchFamily="34"/>
              </a:rPr>
              <a:t>Įvairių kitų stiklinių indų</a:t>
            </a:r>
            <a:endParaRPr lang="lt-LT" dirty="0">
              <a:latin typeface="Calibri" pitchFamily="34"/>
            </a:endParaRPr>
          </a:p>
        </p:txBody>
      </p:sp>
      <p:sp>
        <p:nvSpPr>
          <p:cNvPr id="5" name="Content Placeholder 8"/>
          <p:cNvSpPr txBox="1">
            <a:spLocks noGrp="1"/>
          </p:cNvSpPr>
          <p:nvPr>
            <p:ph sz="quarter" idx="13"/>
          </p:nvPr>
        </p:nvSpPr>
        <p:spPr/>
        <p:txBody>
          <a:bodyPr lIns="90873" tIns="34655" rIns="90873" bIns="34655" anchor="ctr">
            <a:normAutofit/>
          </a:bodyPr>
          <a:lstStyle/>
          <a:p>
            <a:pPr lvl="0">
              <a:buNone/>
            </a:pPr>
            <a:r>
              <a:rPr lang="lt-LT" dirty="0"/>
              <a:t>Elektros </a:t>
            </a:r>
            <a:r>
              <a:rPr lang="lt-LT" dirty="0" smtClean="0"/>
              <a:t>lempučių</a:t>
            </a:r>
            <a:endParaRPr lang="lt-LT" dirty="0"/>
          </a:p>
        </p:txBody>
      </p:sp>
      <p:sp>
        <p:nvSpPr>
          <p:cNvPr id="6" name="Content Placeholder 10"/>
          <p:cNvSpPr txBox="1">
            <a:spLocks noGrp="1"/>
          </p:cNvSpPr>
          <p:nvPr>
            <p:ph sz="quarter" idx="14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endParaRPr lang="lt-LT" dirty="0">
              <a:latin typeface="Times New Roman" pitchFamily="18"/>
            </a:endParaRPr>
          </a:p>
          <a:p>
            <a:pPr lvl="0">
              <a:buNone/>
            </a:pPr>
            <a:r>
              <a:rPr lang="lt-LT" dirty="0"/>
              <a:t>Įvairaus stiklo </a:t>
            </a:r>
            <a:r>
              <a:rPr lang="lt-LT" dirty="0" smtClean="0"/>
              <a:t>duženų</a:t>
            </a:r>
            <a:endParaRPr lang="lt-LT" dirty="0"/>
          </a:p>
          <a:p>
            <a:pPr lvl="0">
              <a:buNone/>
            </a:pPr>
            <a:endParaRPr lang="lt-LT" dirty="0"/>
          </a:p>
        </p:txBody>
      </p:sp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14690"/>
            <a:ext cx="3456384" cy="35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Stiklinių butelių</a:t>
            </a:r>
            <a:endParaRPr lang="lt-LT" dirty="0"/>
          </a:p>
        </p:txBody>
      </p:sp>
      <p:pic>
        <p:nvPicPr>
          <p:cNvPr id="13" name="Content Placeholder 9" descr="siukslius1.PNG"/>
          <p:cNvPicPr>
            <a:picLocks noChangeAspect="1"/>
          </p:cNvPicPr>
          <p:nvPr/>
        </p:nvPicPr>
        <p:blipFill rotWithShape="1">
          <a:blip r:embed="rId6" cstate="print"/>
          <a:srcRect l="21710" r="33849"/>
          <a:stretch/>
        </p:blipFill>
        <p:spPr>
          <a:xfrm>
            <a:off x="18181" y="0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5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0"/>
          </p:nvPr>
        </p:nvSpPr>
        <p:spPr>
          <a:xfrm>
            <a:off x="1012698" y="116587"/>
            <a:ext cx="7975854" cy="759181"/>
          </a:xfrm>
        </p:spPr>
        <p:txBody>
          <a:bodyPr anchor="ctr" anchorCtr="1">
            <a:normAutofit/>
          </a:bodyPr>
          <a:lstStyle/>
          <a:p>
            <a:pPr lvl="0" algn="ctr">
              <a:buNone/>
            </a:pP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galiu mesti nešvarią, neišplautą tarą? </a:t>
            </a:r>
          </a:p>
        </p:txBody>
      </p:sp>
      <p:sp>
        <p:nvSpPr>
          <p:cNvPr id="4" name="Content Placeholder 6"/>
          <p:cNvSpPr txBox="1">
            <a:spLocks noGrp="1"/>
          </p:cNvSpPr>
          <p:nvPr>
            <p:ph type="body" idx="4294967295"/>
          </p:nvPr>
        </p:nvSpPr>
        <p:spPr>
          <a:xfrm>
            <a:off x="1547664" y="3540816"/>
            <a:ext cx="7388225" cy="1522413"/>
          </a:xfrm>
        </p:spPr>
        <p:txBody>
          <a:bodyPr lIns="90873" tIns="43388" rIns="90873" bIns="43388" anchor="ctr"/>
          <a:lstStyle/>
          <a:p>
            <a:pPr lvl="0">
              <a:buNone/>
            </a:pPr>
            <a:r>
              <a:rPr lang="lt-LT" dirty="0"/>
              <a:t>Ne</a:t>
            </a:r>
          </a:p>
        </p:txBody>
      </p:sp>
      <p:pic>
        <p:nvPicPr>
          <p:cNvPr id="5" name="Picture 2" descr="http://www.statybajums.lt/resources/_catalog/paint-wall-home-interi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35896" y="2420888"/>
            <a:ext cx="4176464" cy="31378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Taip</a:t>
            </a:r>
            <a:endParaRPr lang="lt-LT" dirty="0"/>
          </a:p>
        </p:txBody>
      </p:sp>
      <p:pic>
        <p:nvPicPr>
          <p:cNvPr id="10" name="Content Placeholder 9" descr="siukslius1.PNG"/>
          <p:cNvPicPr>
            <a:picLocks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0"/>
          </p:nvPr>
        </p:nvSpPr>
        <p:spPr/>
        <p:txBody>
          <a:bodyPr anchor="ctr" anchorCtr="1">
            <a:normAutofit/>
          </a:bodyPr>
          <a:lstStyle/>
          <a:p>
            <a:pPr lvl="0" algn="ctr">
              <a:buNone/>
            </a:pP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 žinau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Jeigu rūšiuosiu šiukšles: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12"/>
          </p:nvPr>
        </p:nvSpPr>
        <p:spPr>
          <a:xfrm>
            <a:off x="1475656" y="3068960"/>
            <a:ext cx="3920480" cy="1359243"/>
          </a:xfrm>
        </p:spPr>
        <p:txBody>
          <a:bodyPr lIns="90873" tIns="34655" rIns="90873" bIns="34655" anchor="ctr">
            <a:noAutofit/>
          </a:bodyPr>
          <a:lstStyle/>
          <a:p>
            <a:pPr lvl="0">
              <a:buNone/>
            </a:pPr>
            <a:endParaRPr lang="lt-LT" sz="2800" dirty="0"/>
          </a:p>
          <a:p>
            <a:pPr lvl="0">
              <a:buNone/>
            </a:pPr>
            <a:r>
              <a:rPr lang="lt-LT" dirty="0"/>
              <a:t>Sumažinsiu atliekų kiekį sąvartyne</a:t>
            </a:r>
          </a:p>
          <a:p>
            <a:pPr lvl="0">
              <a:buNone/>
            </a:pPr>
            <a:endParaRPr lang="lt-LT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3"/>
          </p:nvPr>
        </p:nvSpPr>
        <p:spPr>
          <a:xfrm>
            <a:off x="1432119" y="1853037"/>
            <a:ext cx="7388352" cy="1215923"/>
          </a:xfrm>
        </p:spPr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/>
              <a:t>Saugosiu gamtą</a:t>
            </a:r>
          </a:p>
        </p:txBody>
      </p:sp>
      <p:sp>
        <p:nvSpPr>
          <p:cNvPr id="5" name="Content Placeholder 17"/>
          <p:cNvSpPr txBox="1">
            <a:spLocks noGrp="1"/>
          </p:cNvSpPr>
          <p:nvPr>
            <p:ph type="body" idx="4294967295"/>
          </p:nvPr>
        </p:nvSpPr>
        <p:spPr>
          <a:xfrm>
            <a:off x="1441948" y="4437112"/>
            <a:ext cx="7388225" cy="1216025"/>
          </a:xfrm>
        </p:spPr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/>
              <a:t>Abu atsakymai teisingi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3068960"/>
            <a:ext cx="3240359" cy="216024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10" name="Content Placeholder 9" descr="siukslius1.PNG"/>
          <p:cNvPicPr>
            <a:picLocks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 sz="3200" dirty="0" smtClean="0"/>
              <a:t>Ir dar </a:t>
            </a:r>
            <a:r>
              <a:rPr lang="lt-LT" sz="3200" dirty="0" smtClean="0"/>
              <a:t> </a:t>
            </a:r>
            <a:r>
              <a:rPr lang="lt-LT" sz="3200" dirty="0"/>
              <a:t>supratau</a:t>
            </a:r>
            <a:r>
              <a:rPr lang="en-US" sz="3200" dirty="0"/>
              <a:t>!</a:t>
            </a:r>
            <a:endParaRPr lang="lt-LT" sz="3200" dirty="0"/>
          </a:p>
        </p:txBody>
      </p:sp>
      <p:pic>
        <p:nvPicPr>
          <p:cNvPr id="6" name="Content Placeholder 9" descr="siukslius1.PNG"/>
          <p:cNvPicPr>
            <a:picLocks noChangeAspect="1"/>
          </p:cNvPicPr>
          <p:nvPr/>
        </p:nvPicPr>
        <p:blipFill rotWithShape="1">
          <a:blip r:embed="rId2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7" name="Content Placeholder 9" descr="siukslius1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99" r="33529"/>
          <a:stretch/>
        </p:blipFill>
        <p:spPr>
          <a:xfrm>
            <a:off x="1630801" y="4193704"/>
            <a:ext cx="2256639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ular Callout 3"/>
          <p:cNvSpPr/>
          <p:nvPr/>
        </p:nvSpPr>
        <p:spPr>
          <a:xfrm>
            <a:off x="2123728" y="1844824"/>
            <a:ext cx="6336707" cy="2232248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dirty="0" smtClean="0">
                <a:solidFill>
                  <a:srgbClr val="000000"/>
                </a:solidFill>
              </a:rPr>
              <a:t>Labai </a:t>
            </a:r>
            <a:r>
              <a:rPr lang="lt-LT" sz="2400" dirty="0">
                <a:solidFill>
                  <a:srgbClr val="000000"/>
                </a:solidFill>
              </a:rPr>
              <a:t>svarbu atliekas rūšiuoti ir tai daryti geriausia ten, kur atliekos susidaro – namuose. Tai labai paprasta, tereikia įvairias atliekas išskirstyti į atitinkamus konteinerius: popieriui, plastmasei, stiklui ir buitinėms atliekoms</a:t>
            </a:r>
            <a:r>
              <a:rPr lang="lt-LT" sz="2400" dirty="0" smtClean="0">
                <a:solidFill>
                  <a:srgbClr val="000000"/>
                </a:solidFill>
              </a:rPr>
              <a:t>.</a:t>
            </a:r>
            <a:endParaRPr lang="lt-LT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0"/>
          </p:nvPr>
        </p:nvSpPr>
        <p:spPr/>
        <p:txBody>
          <a:bodyPr anchor="ctr" anchorCtr="1">
            <a:normAutofit/>
          </a:bodyPr>
          <a:lstStyle/>
          <a:p>
            <a:pPr lvl="0" algn="ctr">
              <a:buNone/>
            </a:pP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 atliekas lengviausia rūšiuoti?</a:t>
            </a:r>
          </a:p>
        </p:txBody>
      </p:sp>
      <p:sp>
        <p:nvSpPr>
          <p:cNvPr id="3" name="Content Placeholder 10"/>
          <p:cNvSpPr txBox="1">
            <a:spLocks noGrp="1"/>
          </p:cNvSpPr>
          <p:nvPr>
            <p:ph sz="quarter" idx="12"/>
          </p:nvPr>
        </p:nvSpPr>
        <p:spPr>
          <a:xfrm>
            <a:off x="1403648" y="1596902"/>
            <a:ext cx="7388352" cy="1215923"/>
          </a:xfrm>
        </p:spPr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/>
              <a:t>Iš karto namuose</a:t>
            </a:r>
          </a:p>
        </p:txBody>
      </p:sp>
      <p:sp>
        <p:nvSpPr>
          <p:cNvPr id="4" name="Content Placeholder 11"/>
          <p:cNvSpPr txBox="1">
            <a:spLocks noGrp="1"/>
          </p:cNvSpPr>
          <p:nvPr>
            <p:ph sz="quarter" idx="13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/>
              <a:t>Prie konteinerių</a:t>
            </a:r>
          </a:p>
        </p:txBody>
      </p:sp>
      <p:sp>
        <p:nvSpPr>
          <p:cNvPr id="5" name="Content Placeholder 12"/>
          <p:cNvSpPr txBox="1">
            <a:spLocks noGrp="1"/>
          </p:cNvSpPr>
          <p:nvPr>
            <p:ph type="body" idx="4294967295"/>
          </p:nvPr>
        </p:nvSpPr>
        <p:spPr>
          <a:xfrm>
            <a:off x="1403648" y="2996952"/>
            <a:ext cx="7388225" cy="1216025"/>
          </a:xfrm>
        </p:spPr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/>
              <a:t>Lauke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2204864"/>
            <a:ext cx="3476621" cy="321944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10" name="Content Placeholder 9" descr="siukslius1.PNG"/>
          <p:cNvPicPr>
            <a:picLocks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3493" y="0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siukslius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99" r="33529"/>
          <a:stretch/>
        </p:blipFill>
        <p:spPr>
          <a:xfrm>
            <a:off x="2171346" y="4005064"/>
            <a:ext cx="2256639" cy="2664296"/>
          </a:xfrm>
        </p:spPr>
      </p:pic>
      <p:sp>
        <p:nvSpPr>
          <p:cNvPr id="4" name="Rectangular Callout 3"/>
          <p:cNvSpPr/>
          <p:nvPr/>
        </p:nvSpPr>
        <p:spPr>
          <a:xfrm>
            <a:off x="1042891" y="476672"/>
            <a:ext cx="7704856" cy="3168357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Sveiki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!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š esu Šiukšlius.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     Anksčiau 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mėgau šiukšles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mėtyti po kojom, visur teršti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ir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nieko blogo nemačiau. Bet vieną dieną šalia manęs 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u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žaugo didelis šiukšlių kalnas ir pradėjo labai smirdėti.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      Dabar </a:t>
            </a:r>
            <a:r>
              <a:rPr lang="lt-LT" sz="2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labai norėčiau, bet n</a:t>
            </a:r>
            <a:r>
              <a:rPr lang="lt-LT" sz="2400" baseline="0" dirty="0" smtClean="0">
                <a:solidFill>
                  <a:srgbClr val="000000"/>
                </a:solidFill>
                <a:latin typeface="Calibri"/>
              </a:rPr>
              <a:t>ebegaliu</a:t>
            </a:r>
            <a:r>
              <a:rPr lang="lt-LT" sz="2400" dirty="0" smtClean="0">
                <a:solidFill>
                  <a:srgbClr val="000000"/>
                </a:solidFill>
                <a:latin typeface="Calibri"/>
              </a:rPr>
              <a:t> iš tų šiukšlių išsivaduoti. Ir visai nežinau,</a:t>
            </a:r>
            <a:r>
              <a:rPr lang="lt-LT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lt-LT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k</a:t>
            </a:r>
            <a:r>
              <a:rPr lang="lt-LT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ur </a:t>
            </a:r>
            <a:r>
              <a:rPr lang="lt-LT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jas padėti. Ar padėsite?</a:t>
            </a:r>
            <a:r>
              <a:rPr lang="lt-LT" sz="24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lt-LT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išsiaiškint?</a:t>
            </a:r>
            <a:endParaRPr lang="lt-LT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0"/>
          </p:nvPr>
        </p:nvSpPr>
        <p:spPr/>
        <p:txBody>
          <a:bodyPr anchor="ctr" anchorCtr="1">
            <a:normAutofit/>
          </a:bodyPr>
          <a:lstStyle/>
          <a:p>
            <a:pPr lvl="0" algn="ctr">
              <a:buNone/>
            </a:pPr>
            <a:r>
              <a:rPr lang="lt-L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Popierius, stiklas ir plastmasė – tai...</a:t>
            </a:r>
            <a:endParaRPr lang="lt-L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11"/>
          <p:cNvSpPr txBox="1">
            <a:spLocks noGrp="1"/>
          </p:cNvSpPr>
          <p:nvPr>
            <p:ph sz="quarter" idx="12"/>
          </p:nvPr>
        </p:nvSpPr>
        <p:spPr>
          <a:xfrm>
            <a:off x="1403648" y="3717032"/>
            <a:ext cx="7388352" cy="1522476"/>
          </a:xfrm>
        </p:spPr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 smtClean="0"/>
              <a:t>Atliekos, kurių negalima perdirbti.</a:t>
            </a:r>
            <a:endParaRPr lang="lt-LT" dirty="0"/>
          </a:p>
        </p:txBody>
      </p:sp>
      <p:pic>
        <p:nvPicPr>
          <p:cNvPr id="10" name="Content Placeholder 9" descr="siukslius1.PNG"/>
          <p:cNvPicPr>
            <a:picLocks noChangeAspect="1"/>
          </p:cNvPicPr>
          <p:nvPr/>
        </p:nvPicPr>
        <p:blipFill rotWithShape="1">
          <a:blip r:embed="rId4" cstate="print"/>
          <a:srcRect l="21710" r="33849"/>
          <a:stretch/>
        </p:blipFill>
        <p:spPr>
          <a:xfrm>
            <a:off x="3493" y="0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403648" y="2132856"/>
            <a:ext cx="7388352" cy="1522476"/>
          </a:xfrm>
        </p:spPr>
        <p:txBody>
          <a:bodyPr>
            <a:noAutofit/>
          </a:bodyPr>
          <a:lstStyle/>
          <a:p>
            <a:r>
              <a:rPr lang="lt-LT" dirty="0" smtClean="0"/>
              <a:t>Antrinės žaliavos, kurias tinkamai išrūšiavus, galima perdirbti ir panaudoti </a:t>
            </a:r>
            <a:r>
              <a:rPr lang="lt-LT" b="1" dirty="0" smtClean="0"/>
              <a:t>antrą kartą.</a:t>
            </a:r>
            <a:endParaRPr lang="lt-LT" b="1" dirty="0"/>
          </a:p>
        </p:txBody>
      </p:sp>
      <p:pic>
        <p:nvPicPr>
          <p:cNvPr id="20" name="Picture 1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31640" y="116632"/>
            <a:ext cx="6935688" cy="1056040"/>
          </a:xfrm>
        </p:spPr>
        <p:txBody>
          <a:bodyPr/>
          <a:lstStyle/>
          <a:p>
            <a:pPr lvl="0" algn="ctr"/>
            <a:r>
              <a:rPr lang="lt-LT" sz="2800" dirty="0" smtClean="0"/>
              <a:t>Papildoma medžiaga </a:t>
            </a:r>
            <a:r>
              <a:rPr lang="lt-LT" sz="2800" dirty="0" smtClean="0"/>
              <a:t>apie </a:t>
            </a:r>
            <a:r>
              <a:rPr lang="lt-LT" sz="2800" dirty="0" smtClean="0"/>
              <a:t>rūšiavimą</a:t>
            </a:r>
            <a:endParaRPr lang="lt-LT" sz="28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99592" y="2132856"/>
            <a:ext cx="7619996" cy="1512168"/>
          </a:xfrm>
        </p:spPr>
        <p:txBody>
          <a:bodyPr/>
          <a:lstStyle/>
          <a:p>
            <a:pPr marL="0" lvl="0" indent="0">
              <a:buNone/>
            </a:pPr>
            <a:r>
              <a:rPr lang="lt-LT" sz="1600" dirty="0">
                <a:hlinkClick r:id="rId2"/>
              </a:rPr>
              <a:t>http://www.youtube.com/watch?v=fS2fO9xIqes&amp;feature=related</a:t>
            </a:r>
            <a:endParaRPr lang="lt-LT" sz="1600" dirty="0"/>
          </a:p>
          <a:p>
            <a:pPr marL="0" lvl="0" indent="0">
              <a:buNone/>
            </a:pPr>
            <a:r>
              <a:rPr lang="lt-LT" sz="1600" dirty="0">
                <a:hlinkClick r:id="rId3"/>
              </a:rPr>
              <a:t>http://www.youtube.com/watch?v=BQoEV-dBFuc&amp;feature=relmfu</a:t>
            </a:r>
            <a:endParaRPr lang="lt-LT" sz="1600" dirty="0"/>
          </a:p>
          <a:p>
            <a:pPr marL="0" lvl="0" indent="0">
              <a:buNone/>
            </a:pPr>
            <a:r>
              <a:rPr lang="lt-LT" sz="1600" dirty="0">
                <a:hlinkClick r:id="rId4"/>
              </a:rPr>
              <a:t>http://</a:t>
            </a:r>
            <a:r>
              <a:rPr lang="lt-LT" sz="1600" dirty="0" smtClean="0">
                <a:hlinkClick r:id="rId4"/>
              </a:rPr>
              <a:t>www.youtube.com/watch?v=aKw93vPqi14&amp;feature=relmfu</a:t>
            </a:r>
            <a:endParaRPr lang="lt-LT" sz="1600" dirty="0" smtClean="0"/>
          </a:p>
          <a:p>
            <a:pPr marL="0" lvl="0" indent="0">
              <a:buNone/>
              <a:defRPr/>
            </a:pPr>
            <a:r>
              <a:rPr lang="lt-LT" sz="1600" dirty="0">
                <a:hlinkClick r:id="rId5"/>
              </a:rPr>
              <a:t>http://</a:t>
            </a:r>
            <a:r>
              <a:rPr lang="lt-LT" sz="1600" dirty="0" smtClean="0">
                <a:hlinkClick r:id="rId5"/>
              </a:rPr>
              <a:t>www.youtube.com/watch?v=EtvQJzFeAaM&amp;feature=related</a:t>
            </a:r>
            <a:endParaRPr lang="lt-L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>
          <a:xfrm>
            <a:off x="1763688" y="116632"/>
            <a:ext cx="6552728" cy="768008"/>
          </a:xfrm>
        </p:spPr>
        <p:txBody>
          <a:bodyPr/>
          <a:lstStyle/>
          <a:p>
            <a:pPr lvl="0"/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Informacijos ir paveikslėlių šaltiniai</a:t>
            </a:r>
            <a:endParaRPr lang="lt-L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6"/>
          <p:cNvSpPr txBox="1">
            <a:spLocks noGrp="1"/>
          </p:cNvSpPr>
          <p:nvPr>
            <p:ph idx="1"/>
          </p:nvPr>
        </p:nvSpPr>
        <p:spPr>
          <a:xfrm>
            <a:off x="1763688" y="1844824"/>
            <a:ext cx="7056784" cy="4572000"/>
          </a:xfrm>
        </p:spPr>
        <p:txBody>
          <a:bodyPr/>
          <a:lstStyle/>
          <a:p>
            <a:pPr marL="0" lvl="0" indent="0">
              <a:buNone/>
            </a:pPr>
            <a:r>
              <a:rPr lang="lt-LT" sz="1000" u="sng" dirty="0">
                <a:hlinkClick r:id="rId2"/>
              </a:rPr>
              <a:t>http://</a:t>
            </a:r>
            <a:r>
              <a:rPr lang="lt-LT" sz="1000" u="sng" dirty="0" smtClean="0">
                <a:hlinkClick r:id="rId2"/>
              </a:rPr>
              <a:t>www.lkas.lt/sistema/data/upimages/image/balandzio%2013%20zinios/Vyzuona_siuksles.JPG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3"/>
              </a:rPr>
              <a:t>http</a:t>
            </a:r>
            <a:r>
              <a:rPr lang="lt-LT" sz="1000" u="sng" dirty="0">
                <a:hlinkClick r:id="rId3"/>
              </a:rPr>
              <a:t>://</a:t>
            </a:r>
            <a:r>
              <a:rPr lang="lt-LT" sz="1000" u="sng" dirty="0" smtClean="0">
                <a:hlinkClick r:id="rId3"/>
              </a:rPr>
              <a:t>blog.lrytas.lt/ekologija/files/2008/10/zirmunu-75-1.jpg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4"/>
              </a:rPr>
              <a:t>http</a:t>
            </a:r>
            <a:r>
              <a:rPr lang="lt-LT" sz="1000" u="sng" dirty="0">
                <a:hlinkClick r:id="rId4"/>
              </a:rPr>
              <a:t>://</a:t>
            </a:r>
            <a:r>
              <a:rPr lang="lt-LT" sz="1000" u="sng" dirty="0" smtClean="0">
                <a:hlinkClick r:id="rId4"/>
              </a:rPr>
              <a:t>pasakos.org/siukslius.html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5"/>
              </a:rPr>
              <a:t>http</a:t>
            </a:r>
            <a:r>
              <a:rPr lang="lt-LT" sz="1000" u="sng" dirty="0">
                <a:hlinkClick r:id="rId5"/>
              </a:rPr>
              <a:t>://</a:t>
            </a:r>
            <a:r>
              <a:rPr lang="lt-LT" sz="1000" u="sng" dirty="0" smtClean="0">
                <a:hlinkClick r:id="rId5"/>
              </a:rPr>
              <a:t>i3.alfi.lt/42/48/18.jpg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6"/>
              </a:rPr>
              <a:t>http</a:t>
            </a:r>
            <a:r>
              <a:rPr lang="lt-LT" sz="1000" u="sng" dirty="0">
                <a:hlinkClick r:id="rId6"/>
              </a:rPr>
              <a:t>://</a:t>
            </a:r>
            <a:r>
              <a:rPr lang="lt-LT" sz="1000" u="sng" dirty="0" smtClean="0">
                <a:hlinkClick r:id="rId6"/>
              </a:rPr>
              <a:t>images.otto.de/asset/mmo/formatz/2950782.jpg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7"/>
              </a:rPr>
              <a:t>http</a:t>
            </a:r>
            <a:r>
              <a:rPr lang="lt-LT" sz="1000" u="sng" dirty="0">
                <a:hlinkClick r:id="rId7"/>
              </a:rPr>
              <a:t>://</a:t>
            </a:r>
            <a:r>
              <a:rPr lang="lt-LT" sz="1000" u="sng" dirty="0" smtClean="0">
                <a:hlinkClick r:id="rId7"/>
              </a:rPr>
              <a:t>www.15min.lt/naujiena/aktualu/lietuva/teisme-paaiskes-siuksliu-rinkliavos-teisetumas-56-88738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8"/>
              </a:rPr>
              <a:t>http</a:t>
            </a:r>
            <a:r>
              <a:rPr lang="lt-LT" sz="1000" u="sng" dirty="0">
                <a:hlinkClick r:id="rId8"/>
              </a:rPr>
              <a:t>://</a:t>
            </a:r>
            <a:r>
              <a:rPr lang="lt-LT" sz="1000" u="sng" dirty="0" smtClean="0">
                <a:hlinkClick r:id="rId8"/>
              </a:rPr>
              <a:t>alkas.lt/wp-content/uploads/2011/10/DSC_1156-2-resize.jpg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9"/>
              </a:rPr>
              <a:t>http</a:t>
            </a:r>
            <a:r>
              <a:rPr lang="lt-LT" sz="1000" u="sng" dirty="0">
                <a:hlinkClick r:id="rId9"/>
              </a:rPr>
              <a:t>://</a:t>
            </a:r>
            <a:r>
              <a:rPr lang="lt-LT" sz="1000" u="sng" dirty="0" smtClean="0">
                <a:hlinkClick r:id="rId9"/>
              </a:rPr>
              <a:t>www.ekotaskas.lt/ekotaskas/m/m_images/wfiles/i5ks9f112.jpg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0"/>
              </a:rPr>
              <a:t>http</a:t>
            </a:r>
            <a:r>
              <a:rPr lang="lt-LT" sz="1000" u="sng" dirty="0">
                <a:hlinkClick r:id="rId10"/>
              </a:rPr>
              <a:t>://</a:t>
            </a:r>
            <a:r>
              <a:rPr lang="lt-LT" sz="1000" u="sng" dirty="0" smtClean="0">
                <a:hlinkClick r:id="rId10"/>
              </a:rPr>
              <a:t>www.alioraseiniai.lt/wp-content/uploads/2011/10/masina_px600.jpg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1"/>
              </a:rPr>
              <a:t>http</a:t>
            </a:r>
            <a:r>
              <a:rPr lang="lt-LT" sz="1000" u="sng" dirty="0">
                <a:hlinkClick r:id="rId11"/>
              </a:rPr>
              <a:t>://www.ekodiena.lt/wp-content/plugins/autothumb/image.php?src=/</a:t>
            </a:r>
            <a:r>
              <a:rPr lang="lt-LT" sz="1000" u="sng" dirty="0" smtClean="0">
                <a:hlinkClick r:id="rId11"/>
              </a:rPr>
              <a:t>wp-content/uploads/2010/11/seima.jpg&amp;aoe=1&amp;q=100&amp;w=600&amp;h=340&amp;hash=9aa6825df39bc505905213284831398f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2"/>
              </a:rPr>
              <a:t>http</a:t>
            </a:r>
            <a:r>
              <a:rPr lang="lt-LT" sz="1000" u="sng" dirty="0">
                <a:hlinkClick r:id="rId12"/>
              </a:rPr>
              <a:t>://</a:t>
            </a:r>
            <a:r>
              <a:rPr lang="lt-LT" sz="1000" u="sng" dirty="0" smtClean="0">
                <a:hlinkClick r:id="rId12"/>
              </a:rPr>
              <a:t>www.zvejone.lt/atliekos/images/gallery/Image/rusiavimas/stiklas.jpg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3"/>
              </a:rPr>
              <a:t>http</a:t>
            </a:r>
            <a:r>
              <a:rPr lang="lt-LT" sz="1000" u="sng" dirty="0">
                <a:hlinkClick r:id="rId13"/>
              </a:rPr>
              <a:t>://</a:t>
            </a:r>
            <a:r>
              <a:rPr lang="lt-LT" sz="1000" u="sng" dirty="0" smtClean="0">
                <a:hlinkClick r:id="rId13"/>
              </a:rPr>
              <a:t>edu.glogster.com/media/13/37/77/84/37778457.jpg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4"/>
              </a:rPr>
              <a:t>http</a:t>
            </a:r>
            <a:r>
              <a:rPr lang="lt-LT" sz="1000" u="sng" dirty="0">
                <a:hlinkClick r:id="rId14"/>
              </a:rPr>
              <a:t>://www.ekoidejos.lt/files/Main/Baneriai/_</a:t>
            </a:r>
            <a:r>
              <a:rPr lang="lt-LT" sz="1000" u="sng" dirty="0" smtClean="0">
                <a:hlinkClick r:id="rId14"/>
              </a:rPr>
              <a:t>78185704.jpg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5"/>
              </a:rPr>
              <a:t>http</a:t>
            </a:r>
            <a:r>
              <a:rPr lang="lt-LT" sz="1000" u="sng" dirty="0">
                <a:hlinkClick r:id="rId15"/>
              </a:rPr>
              <a:t>://</a:t>
            </a:r>
            <a:r>
              <a:rPr lang="lt-LT" sz="1000" u="sng" dirty="0" smtClean="0">
                <a:hlinkClick r:id="rId15"/>
              </a:rPr>
              <a:t>www.statybajums.lt/temos/valymas-komunalines-paslaugos/atlieku-rusiavimas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6"/>
              </a:rPr>
              <a:t>http</a:t>
            </a:r>
            <a:r>
              <a:rPr lang="lt-LT" sz="1000" u="sng" dirty="0">
                <a:hlinkClick r:id="rId16"/>
              </a:rPr>
              <a:t>://</a:t>
            </a:r>
            <a:r>
              <a:rPr lang="lt-LT" sz="1000" u="sng" dirty="0" smtClean="0">
                <a:hlinkClick r:id="rId16"/>
              </a:rPr>
              <a:t>www.zvejone.lt/atliekos/images/rusiavimas.jpg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7"/>
              </a:rPr>
              <a:t>http</a:t>
            </a:r>
            <a:r>
              <a:rPr lang="lt-LT" sz="1000" u="sng" dirty="0">
                <a:hlinkClick r:id="rId17"/>
              </a:rPr>
              <a:t>://www.ve.lt/uploads/img/catalog/1/siuksliu-rusiavimo-nauda---</a:t>
            </a:r>
            <a:r>
              <a:rPr lang="lt-LT" sz="1000" u="sng" dirty="0" smtClean="0">
                <a:hlinkClick r:id="rId17"/>
              </a:rPr>
              <a:t>finansiskai-neapciuopiama2.jpg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8"/>
              </a:rPr>
              <a:t>http</a:t>
            </a:r>
            <a:r>
              <a:rPr lang="lt-LT" sz="1000" u="sng" dirty="0">
                <a:hlinkClick r:id="rId18"/>
              </a:rPr>
              <a:t>://</a:t>
            </a:r>
            <a:r>
              <a:rPr lang="lt-LT" sz="1000" u="sng" dirty="0" smtClean="0">
                <a:hlinkClick r:id="rId18"/>
              </a:rPr>
              <a:t>photos-g.ak.fbcdn.net/hphotos-ak-ash3/168398_189979737688139_5888626_a.jpg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19"/>
              </a:rPr>
              <a:t>http</a:t>
            </a:r>
            <a:r>
              <a:rPr lang="lt-LT" sz="1000" u="sng" dirty="0">
                <a:hlinkClick r:id="rId19"/>
              </a:rPr>
              <a:t>://</a:t>
            </a:r>
            <a:r>
              <a:rPr lang="lt-LT" sz="1000" u="sng" dirty="0" smtClean="0">
                <a:hlinkClick r:id="rId19"/>
              </a:rPr>
              <a:t>i4.alfi.lt/11252/21/63.jpg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20"/>
              </a:rPr>
              <a:t>http</a:t>
            </a:r>
            <a:r>
              <a:rPr lang="lt-LT" sz="1000" u="sng" dirty="0">
                <a:hlinkClick r:id="rId20"/>
              </a:rPr>
              <a:t>://</a:t>
            </a:r>
            <a:r>
              <a:rPr lang="lt-LT" sz="1000" u="sng" dirty="0" smtClean="0">
                <a:hlinkClick r:id="rId20"/>
              </a:rPr>
              <a:t>jonava.info/wp-content/uploads/2011/03/gripas2.jpg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u="sng" dirty="0" smtClean="0">
                <a:hlinkClick r:id="rId21"/>
              </a:rPr>
              <a:t>http</a:t>
            </a:r>
            <a:r>
              <a:rPr lang="lt-LT" sz="1000" u="sng" dirty="0">
                <a:hlinkClick r:id="rId21"/>
              </a:rPr>
              <a:t>://</a:t>
            </a:r>
            <a:r>
              <a:rPr lang="lt-LT" sz="1000" u="sng" dirty="0" smtClean="0">
                <a:hlinkClick r:id="rId21"/>
              </a:rPr>
              <a:t>aplinka.vilnius.lt/vaikams_ir_paugliams.html</a:t>
            </a:r>
            <a:r>
              <a:rPr lang="lt-LT" sz="1000" u="sng" dirty="0" smtClean="0"/>
              <a:t/>
            </a:r>
            <a:br>
              <a:rPr lang="lt-LT" sz="1000" u="sng" dirty="0" smtClean="0"/>
            </a:br>
            <a:r>
              <a:rPr lang="lt-LT" sz="1000" dirty="0">
                <a:hlinkClick r:id="rId22"/>
              </a:rPr>
              <a:t>http://</a:t>
            </a:r>
            <a:r>
              <a:rPr lang="lt-LT" sz="1000" dirty="0" smtClean="0">
                <a:hlinkClick r:id="rId22"/>
              </a:rPr>
              <a:t>www.aratc.lt/data/users/admin/Image/konteinerius_plasmases.jpg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3"/>
              </a:rPr>
              <a:t>http</a:t>
            </a:r>
            <a:r>
              <a:rPr lang="en-US" sz="1000" dirty="0">
                <a:hlinkClick r:id="rId23"/>
              </a:rPr>
              <a:t>://</a:t>
            </a:r>
            <a:r>
              <a:rPr lang="en-US" sz="1000" dirty="0" smtClean="0">
                <a:hlinkClick r:id="rId23"/>
              </a:rPr>
              <a:t>vip.ventspils.lv/Lapa/PROJ/Rietumlatvija_un_rietumlietuva/PDF_LT/1_Atliekos.pdf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4"/>
              </a:rPr>
              <a:t>http</a:t>
            </a:r>
            <a:r>
              <a:rPr lang="en-US" sz="1000" dirty="0">
                <a:hlinkClick r:id="rId24"/>
              </a:rPr>
              <a:t>://www.siauliai-r.sav.lt/index.php?-</a:t>
            </a:r>
            <a:r>
              <a:rPr lang="en-US" sz="1000" dirty="0" smtClean="0">
                <a:hlinkClick r:id="rId24"/>
              </a:rPr>
              <a:t>148071249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5"/>
              </a:rPr>
              <a:t>http</a:t>
            </a:r>
            <a:r>
              <a:rPr lang="en-US" sz="1000" dirty="0">
                <a:hlinkClick r:id="rId25"/>
              </a:rPr>
              <a:t>://</a:t>
            </a:r>
            <a:r>
              <a:rPr lang="en-US" sz="1000" dirty="0" smtClean="0">
                <a:hlinkClick r:id="rId25"/>
              </a:rPr>
              <a:t>www.tratc.lt/atlieku-rusiavimas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6"/>
              </a:rPr>
              <a:t>http</a:t>
            </a:r>
            <a:r>
              <a:rPr lang="en-US" sz="1000" dirty="0">
                <a:hlinkClick r:id="rId26"/>
              </a:rPr>
              <a:t>://www.knypava.lt/wp-content/uploads/2012/04/%</a:t>
            </a:r>
            <a:r>
              <a:rPr lang="en-US" sz="1000" dirty="0" smtClean="0">
                <a:hlinkClick r:id="rId26"/>
              </a:rPr>
              <a:t>C5%A0iuk%C5%A1l%C4%97s.jpg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7"/>
              </a:rPr>
              <a:t>http</a:t>
            </a:r>
            <a:r>
              <a:rPr lang="en-US" sz="1000" dirty="0">
                <a:hlinkClick r:id="rId27"/>
              </a:rPr>
              <a:t>://</a:t>
            </a:r>
            <a:r>
              <a:rPr lang="en-US" sz="1000" dirty="0" smtClean="0">
                <a:hlinkClick r:id="rId27"/>
              </a:rPr>
              <a:t>www.sodospalvos.lt/Naujienos-84</a:t>
            </a:r>
            <a:r>
              <a:rPr lang="lt-LT" sz="1000" dirty="0" smtClean="0"/>
              <a:t/>
            </a:r>
            <a:br>
              <a:rPr lang="lt-LT" sz="1000" dirty="0" smtClean="0"/>
            </a:br>
            <a:r>
              <a:rPr lang="en-US" sz="1000" dirty="0" smtClean="0">
                <a:hlinkClick r:id="rId28"/>
              </a:rPr>
              <a:t>http</a:t>
            </a:r>
            <a:r>
              <a:rPr lang="en-US" sz="1000" dirty="0">
                <a:hlinkClick r:id="rId28"/>
              </a:rPr>
              <a:t>://www.psa.lt/atliekutvarkymas.php?psl=antrines</a:t>
            </a:r>
            <a:endParaRPr lang="en-US" sz="1000" dirty="0"/>
          </a:p>
          <a:p>
            <a:pPr marL="0" indent="0">
              <a:buNone/>
            </a:pPr>
            <a:endParaRPr lang="en-US" sz="1000" u="sng" dirty="0"/>
          </a:p>
          <a:p>
            <a:pPr marL="0" indent="0">
              <a:buNone/>
            </a:pPr>
            <a:endParaRPr lang="lt-LT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 txBox="1">
            <a:spLocks noGrp="1"/>
          </p:cNvSpPr>
          <p:nvPr>
            <p:ph sz="quarter" idx="12"/>
          </p:nvPr>
        </p:nvSpPr>
        <p:spPr/>
        <p:txBody>
          <a:bodyPr lIns="94704" tIns="26325" rIns="94704" bIns="26325" anchor="ctr"/>
          <a:lstStyle/>
          <a:p>
            <a:pPr lvl="0">
              <a:buNone/>
            </a:pPr>
            <a:r>
              <a:rPr lang="en-US" dirty="0"/>
              <a:t>Mi</a:t>
            </a:r>
            <a:r>
              <a:rPr lang="lt-LT" dirty="0"/>
              <a:t>ške</a:t>
            </a:r>
          </a:p>
        </p:txBody>
      </p:sp>
      <p:sp>
        <p:nvSpPr>
          <p:cNvPr id="5" name="Content Placeholder 10"/>
          <p:cNvSpPr txBox="1">
            <a:spLocks noGrp="1"/>
          </p:cNvSpPr>
          <p:nvPr>
            <p:ph sz="quarter" idx="13"/>
          </p:nvPr>
        </p:nvSpPr>
        <p:spPr/>
        <p:txBody>
          <a:bodyPr lIns="94704" tIns="26325" rIns="94704" bIns="26325" anchor="ctr"/>
          <a:lstStyle/>
          <a:p>
            <a:pPr lvl="0">
              <a:buNone/>
            </a:pPr>
            <a:r>
              <a:rPr lang="lt-LT" dirty="0"/>
              <a:t>Vandenyje</a:t>
            </a:r>
          </a:p>
        </p:txBody>
      </p:sp>
      <p:sp>
        <p:nvSpPr>
          <p:cNvPr id="6" name="Content Placeholder 11"/>
          <p:cNvSpPr txBox="1">
            <a:spLocks noGrp="1"/>
          </p:cNvSpPr>
          <p:nvPr>
            <p:ph sz="quarter" idx="14"/>
          </p:nvPr>
        </p:nvSpPr>
        <p:spPr/>
        <p:txBody>
          <a:bodyPr lIns="94704" tIns="26325" rIns="94704" bIns="26325" anchor="ctr"/>
          <a:lstStyle/>
          <a:p>
            <a:pPr lvl="0">
              <a:buNone/>
            </a:pPr>
            <a:r>
              <a:rPr lang="lt-LT" dirty="0"/>
              <a:t>Visur</a:t>
            </a:r>
          </a:p>
        </p:txBody>
      </p:sp>
      <p:sp>
        <p:nvSpPr>
          <p:cNvPr id="7" name="Content Placeholder 33"/>
          <p:cNvSpPr txBox="1">
            <a:spLocks noGrp="1"/>
          </p:cNvSpPr>
          <p:nvPr>
            <p:ph sz="quarter" idx="15"/>
          </p:nvPr>
        </p:nvSpPr>
        <p:spPr/>
        <p:txBody>
          <a:bodyPr lIns="94704" tIns="26325" rIns="94704" bIns="26325" anchor="ctr"/>
          <a:lstStyle/>
          <a:p>
            <a:pPr lvl="0">
              <a:lnSpc>
                <a:spcPct val="80000"/>
              </a:lnSpc>
              <a:buNone/>
            </a:pPr>
            <a:endParaRPr lang="lt-LT" sz="3000" dirty="0"/>
          </a:p>
          <a:p>
            <a:pPr lvl="0">
              <a:lnSpc>
                <a:spcPct val="80000"/>
              </a:lnSpc>
              <a:buNone/>
            </a:pPr>
            <a:r>
              <a:rPr lang="lt-LT" dirty="0"/>
              <a:t>Namuose, mokykloje</a:t>
            </a:r>
          </a:p>
          <a:p>
            <a:pPr lvl="0">
              <a:lnSpc>
                <a:spcPct val="80000"/>
              </a:lnSpc>
              <a:buNone/>
            </a:pPr>
            <a:endParaRPr lang="lt-LT" sz="3000" dirty="0"/>
          </a:p>
        </p:txBody>
      </p:sp>
      <p:sp>
        <p:nvSpPr>
          <p:cNvPr id="8" name="Antraštė 1"/>
          <p:cNvSpPr txBox="1">
            <a:spLocks noGrp="1"/>
          </p:cNvSpPr>
          <p:nvPr>
            <p:ph type="title" idx="4294967295"/>
          </p:nvPr>
        </p:nvSpPr>
        <p:spPr>
          <a:xfrm>
            <a:off x="1259632" y="116632"/>
            <a:ext cx="7673975" cy="7692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en-US" sz="2800" dirty="0" smtClean="0"/>
              <a:t>Kur </a:t>
            </a:r>
            <a:r>
              <a:rPr lang="lt-LT" sz="2800" dirty="0" smtClean="0"/>
              <a:t>mane, Šiukšlių, jūs galėtumėte sutikti?</a:t>
            </a:r>
            <a:endParaRPr lang="lt-LT" sz="2800" dirty="0"/>
          </a:p>
        </p:txBody>
      </p:sp>
      <p:pic>
        <p:nvPicPr>
          <p:cNvPr id="9" name="il_fi" descr="http://www.lkas.lt/sistema/data/upimages/image/balandzio%2013%20zinios/Vyzuona_siuksl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52120" y="4126794"/>
            <a:ext cx="2863370" cy="2232251"/>
          </a:xfrm>
          <a:prstGeom prst="rect">
            <a:avLst/>
          </a:prstGeom>
          <a:solidFill>
            <a:srgbClr val="EDEDED"/>
          </a:solidFill>
          <a:ln w="28575">
            <a:solidFill>
              <a:srgbClr val="92D05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916832"/>
            <a:ext cx="2595114" cy="1944216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  <a:miter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043608" y="1196752"/>
            <a:ext cx="7699248" cy="923773"/>
          </a:xfrm>
        </p:spPr>
        <p:txBody>
          <a:bodyPr/>
          <a:lstStyle/>
          <a:p>
            <a:r>
              <a:rPr lang="en-US" dirty="0" smtClean="0"/>
              <a:t>Kieme</a:t>
            </a:r>
            <a:endParaRPr lang="lt-LT" dirty="0"/>
          </a:p>
        </p:txBody>
      </p:sp>
      <p:pic>
        <p:nvPicPr>
          <p:cNvPr id="16" name="Content Placeholder 9" descr="siukslius1.PNG"/>
          <p:cNvPicPr>
            <a:picLocks noChangeAspect="1"/>
          </p:cNvPicPr>
          <p:nvPr/>
        </p:nvPicPr>
        <p:blipFill rotWithShape="1">
          <a:blip r:embed="rId7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8" name="Picture 1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87624" y="2330485"/>
            <a:ext cx="3888432" cy="759181"/>
          </a:xfrm>
        </p:spPr>
        <p:txBody>
          <a:bodyPr>
            <a:normAutofit/>
          </a:bodyPr>
          <a:lstStyle/>
          <a:p>
            <a:r>
              <a:rPr lang="en-US" dirty="0" smtClean="0"/>
              <a:t>Atliek</a:t>
            </a:r>
            <a:r>
              <a:rPr lang="lt-LT" dirty="0" smtClean="0"/>
              <a:t>ų rūšiavimui</a:t>
            </a:r>
            <a:endParaRPr lang="lt-LT" dirty="0"/>
          </a:p>
        </p:txBody>
      </p:sp>
      <p:sp>
        <p:nvSpPr>
          <p:cNvPr id="4" name="Content Placeholder 7"/>
          <p:cNvSpPr txBox="1">
            <a:spLocks noGrp="1"/>
          </p:cNvSpPr>
          <p:nvPr>
            <p:ph sz="quarter" idx="11"/>
          </p:nvPr>
        </p:nvSpPr>
        <p:spPr/>
        <p:txBody>
          <a:bodyPr vert="horz" lIns="90873" tIns="43388" rIns="90873" bIns="43388" anchor="ctr">
            <a:normAutofit/>
          </a:bodyPr>
          <a:lstStyle/>
          <a:p>
            <a:pPr lvl="0">
              <a:buNone/>
            </a:pPr>
            <a:r>
              <a:rPr lang="lt-LT" dirty="0" smtClean="0"/>
              <a:t>Šiukšlių rūšiavimui</a:t>
            </a:r>
            <a:endParaRPr lang="lt-LT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 vert="horz">
            <a:normAutofit/>
          </a:bodyPr>
          <a:lstStyle/>
          <a:p>
            <a:r>
              <a:rPr lang="lt-LT" dirty="0" smtClean="0"/>
              <a:t>Miesto papuošimui</a:t>
            </a:r>
            <a:endParaRPr lang="lt-LT" dirty="0"/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043608" y="13189"/>
            <a:ext cx="7523162" cy="10556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 smtClean="0"/>
              <a:t>Kam reikalingi skirtingų spalvų konteineriai?</a:t>
            </a:r>
            <a:endParaRPr lang="en-US" sz="2800" dirty="0"/>
          </a:p>
        </p:txBody>
      </p:sp>
      <p:pic>
        <p:nvPicPr>
          <p:cNvPr id="7" name="Picture 4" descr="http://www.ekodiena.lt/wp-content/plugins/autothumb/image.php?src=/wp-content/uploads/2010/11/seima.jpg&amp;aoe=1&amp;q=100&amp;w=600&amp;h=340&amp;hash=9aa6825df39bc505905213284831398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24422" y="3645023"/>
            <a:ext cx="5715000" cy="287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9" descr="siukslius1.PNG"/>
          <p:cNvPicPr>
            <a:picLocks noChangeAspect="1"/>
          </p:cNvPicPr>
          <p:nvPr/>
        </p:nvPicPr>
        <p:blipFill rotWithShape="1">
          <a:blip r:embed="rId6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17" name="Text Placeholder 11"/>
          <p:cNvSpPr txBox="1">
            <a:spLocks/>
          </p:cNvSpPr>
          <p:nvPr/>
        </p:nvSpPr>
        <p:spPr>
          <a:xfrm>
            <a:off x="4860032" y="2348843"/>
            <a:ext cx="3600400" cy="75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lt-LT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457200" marR="0" lvl="1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lt-LT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914400" marR="0" lvl="2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lt-LT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371600" marR="0" lvl="3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lt-L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828800" marR="0" lvl="4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lt-L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r>
              <a:rPr lang="lt-LT" dirty="0" smtClean="0"/>
              <a:t>Miesto papuošimui</a:t>
            </a:r>
            <a:endParaRPr lang="lt-LT" dirty="0"/>
          </a:p>
        </p:txBody>
      </p:sp>
      <p:pic>
        <p:nvPicPr>
          <p:cNvPr id="52" name="Picture 5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67" y="1355827"/>
            <a:ext cx="857250" cy="85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8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SY4-Vsshy4CJrRQZqvd43pViocqYwGDIACdnYcj6H0CvPkCHB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4356685"/>
            <a:ext cx="2664296" cy="2200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8"/>
          <p:cNvSpPr txBox="1">
            <a:spLocks noGrp="1"/>
          </p:cNvSpPr>
          <p:nvPr>
            <p:ph sz="quarter" idx="11"/>
          </p:nvPr>
        </p:nvSpPr>
        <p:spPr/>
        <p:txBody>
          <a:bodyPr lIns="90873" tIns="43388" rIns="90873" bIns="43388" anchor="ctr"/>
          <a:lstStyle/>
          <a:p>
            <a:pPr marL="0" lvl="0" indent="0">
              <a:buNone/>
            </a:pPr>
            <a:r>
              <a:rPr lang="lt-LT" dirty="0"/>
              <a:t>Nes šalia mūsų namų stovi spalvoti </a:t>
            </a:r>
            <a:r>
              <a:rPr lang="lt-LT" dirty="0" smtClean="0"/>
              <a:t>konteineriai.</a:t>
            </a:r>
            <a:endParaRPr lang="lt-LT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/>
              <a:t>Šiukšlės gali būti perdirbamos ir naudojamos antrą kartą.</a:t>
            </a:r>
            <a:endParaRPr lang="lt-LT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 smtClean="0"/>
              <a:t>Nes jos bus išvežamos į skirtingus sąvartynus.</a:t>
            </a:r>
            <a:endParaRPr lang="lt-LT" dirty="0"/>
          </a:p>
        </p:txBody>
      </p:sp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057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 smtClean="0"/>
              <a:t>K</a:t>
            </a:r>
            <a:r>
              <a:rPr lang="en-US" sz="2800" dirty="0" smtClean="0"/>
              <a:t>od</a:t>
            </a:r>
            <a:r>
              <a:rPr lang="lt-LT" sz="2800" dirty="0"/>
              <a:t>ėl reikia </a:t>
            </a:r>
            <a:r>
              <a:rPr lang="lt-LT" sz="2800" dirty="0" smtClean="0"/>
              <a:t> rūšiuoti </a:t>
            </a:r>
            <a:r>
              <a:rPr lang="lt-LT" sz="2800" dirty="0"/>
              <a:t>šiukšles?</a:t>
            </a:r>
          </a:p>
        </p:txBody>
      </p:sp>
      <p:pic>
        <p:nvPicPr>
          <p:cNvPr id="18" name="Content Placeholder 9" descr="siukslius1.PNG"/>
          <p:cNvPicPr>
            <a:picLocks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2" name="Picture 2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47664" y="20764"/>
            <a:ext cx="6022504" cy="1056040"/>
          </a:xfrm>
        </p:spPr>
        <p:txBody>
          <a:bodyPr anchorCtr="1"/>
          <a:lstStyle/>
          <a:p>
            <a:pPr lvl="0" algn="ctr"/>
            <a:r>
              <a:rPr lang="lt-LT" sz="3200" dirty="0"/>
              <a:t>    Aš girdėjau, </a:t>
            </a:r>
            <a:r>
              <a:rPr lang="lt-LT" sz="3200" dirty="0" smtClean="0"/>
              <a:t>kad...</a:t>
            </a:r>
            <a:endParaRPr lang="lt-LT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48071" y="1700808"/>
            <a:ext cx="8447858" cy="1596382"/>
          </a:xfrm>
        </p:spPr>
        <p:txBody>
          <a:bodyPr/>
          <a:lstStyle/>
          <a:p>
            <a:pPr lvl="0"/>
            <a:r>
              <a:rPr lang="en-US" sz="2800" dirty="0"/>
              <a:t>L</a:t>
            </a:r>
            <a:r>
              <a:rPr lang="lt-LT" sz="2800" dirty="0"/>
              <a:t>ietuvoje į sąvartynus kasmet išvežama maždaug  </a:t>
            </a: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b="1" dirty="0" smtClean="0"/>
              <a:t>3 </a:t>
            </a:r>
            <a:r>
              <a:rPr lang="lt-LT" sz="2800" b="1" dirty="0"/>
              <a:t>mln. tonų </a:t>
            </a:r>
            <a:r>
              <a:rPr lang="lt-LT" sz="2800" dirty="0"/>
              <a:t>įvairių atliekų</a:t>
            </a:r>
            <a:r>
              <a:rPr lang="en-US" sz="2800" dirty="0"/>
              <a:t>.</a:t>
            </a:r>
            <a:endParaRPr lang="lt-LT" sz="2800" dirty="0"/>
          </a:p>
          <a:p>
            <a:pPr lvl="0"/>
            <a:r>
              <a:rPr lang="lt-LT" sz="2800" dirty="0"/>
              <a:t>Sąvartyne atliekos </a:t>
            </a:r>
            <a:r>
              <a:rPr lang="lt-LT" sz="2800" dirty="0" smtClean="0"/>
              <a:t>išlieka </a:t>
            </a:r>
            <a:r>
              <a:rPr lang="lt-LT" sz="2800" b="1" dirty="0"/>
              <a:t>nesuirusios</a:t>
            </a:r>
            <a:r>
              <a:rPr lang="lt-LT" sz="2800" b="1" dirty="0" smtClean="0"/>
              <a:t>:</a:t>
            </a:r>
            <a:endParaRPr lang="lt-LT" sz="2800" b="1" dirty="0"/>
          </a:p>
        </p:txBody>
      </p:sp>
      <p:pic>
        <p:nvPicPr>
          <p:cNvPr id="5" name="Content Placeholder 9" descr="siukslius1.PNG"/>
          <p:cNvPicPr>
            <a:picLocks noChangeAspect="1"/>
          </p:cNvPicPr>
          <p:nvPr/>
        </p:nvPicPr>
        <p:blipFill rotWithShape="1">
          <a:blip r:embed="rId3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050" name="Picture 2" descr="https://encrypted-tbn2.gstatic.com/images?q=tbn:ANd9GcTM6gszJmkJWuzKuZMVGO161uU3q-3wHJp6GV9BofaP4fvpgqv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64" y="5211200"/>
            <a:ext cx="1577836" cy="118185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QSERUUEhQVFBUVFRcWGBgYFxgeFxgWFRQcFRUVGhweICYgFx4kGhQUHy8gIycpLCwsFx8xNTAqNSYrLSkBCQoKBQUFDQUFDSkYEhgpKSkpKSkpKSkpKSkpKSkpKSkpKSkpKSkpKSkpKSkpKSkpKSkpKSkpKSkpKSkpKSkpKf/AABEIAJMAeAMBIgACEQEDEQH/xAAcAAAABwEBAAAAAAAAAAAAAAAAAQIDBAUGBwj/xABKEAABAgMDBwcJBQUGBwAAAAABAgMABBEFEiEGEzFBUWFxIjJCgZGhsQcUM0NSYpLB0SNEU3KCJJSys+EVNHOiwtI1VmNlhPDx/8QAFAEBAAAAAAAAAAAAAAAAAAAAAP/EABQRAQAAAAAAAAAAAAAAAAAAAAD/2gAMAwEAAhEDEQA/AOyo0Dh8oVBI0Dh8oVSAFIOkR5qfba56wnicTwEExPJXzThv+kBJgQSgaYY9wjNZROTaUkpW22naVAeMBp4FI4HbWVboUQqbrT2Vk+BEVCMqVVxmV/Er/dAek7sCkcWybykKiP29Cdy108THWLGmL6R9o27vQsHwgLGkFC1I3mKufttDPPIPDA9muAsYEV1m5RMTGDTiSr2TgrfgdPERYwBEQIOBAJb0Dh8ox2WmXQlrzbRF8YFWmhPRA1nfqjYGt3DTTDjTCOBTMqXnyXCSCSo7ccbvzPEbICG5b7rqy4pRVrUok0HFRjc5JW3NLSMwymh9a+VBH6UDlL46IqmbBSHEl0C4gBSG+jU6FEazSLidaW8UovqbYpyyg0WumFwHojeIC4ftZF7NvTkxMu62ZRN0Dcc3VSf1rEVloSYUL3mMs0n8Scevq6+dQ7r0PuPKZbSzJIQyDpXd5KBTnH21nHTDLVkspVecrMOfiPG+epPNQNwEBnDIsFVRMS9fZYlFOAbsCYkCzkfiPdVnYfwxqPO9goBoAGHZBLm1QGcaebbOMyync/JKQO3CLuVavC+JOz5pPtyyw2vqqKV/XC2p0k0WTiaUHzNDQcBDSZctrq22wBeqq6gi8kCuJJJUaa8ICUiYQoqSw7PyTqRUtu1cbpuv30KH5VaoxmUhnisJUUvAmgLYoa7S2dHERpLUnXUFPJQpBNDdCkrTU7KlKgIVIzrCQVrazhrQAKIoKYqppPygOXItVxpePRPf41746jkT5SQspbfVUHAKPOTXRU9Ib9W0whzzd29ekBjgFAkH5174xNs2S2zMBDJIVpUitS2o4orsKgDVO6A9CQIhWKsmXZKtJbTX4fpSBAS0aBwHhHLcscn8zMlaaBDpJHuqNCpJ93XuqY6kjQOHyjmXlzKkyrTiCUqbfSQRqqkiAr5srWhGBDiE3SD00DmuJPSoNNIjStrBbeZUoNqCiW1qPJ5WlCz0a6QdRwihyb8ptwBD6ApNcSkAj8xQcK700O+N0yqzp8YFKXNqFXVdaV4HtMBQot1bBU3MIUAqhw5wI0LQdCh3EQtFvU5qg4nanT1pOIi2cyAcCSlmZQpGm44g3ezlpHEERn57IN9OJaQd7boHcomAtmMpGzpNOP8AWLFm2mj0h3RgX7NdbwOdTTbdI8Yj31jpq+FP1gOiNzTWdrnEXTpCiRT8qk4iuyhGGiHVToIUAnXTB4GophQ3O6OfsPq9pfUUj/VFzJSLyuakCutTg+VICynramAEgSyCtRoLwdWgU0A3VCmrEikPec2qocvzMCgwSgatfKCgONImWfk24MXHkjXRKVnxoO+LCYmJdpPLUpyg6SqA091GnrMBFsdqYWj7ZbqCpJBCVti7sUnNtprxJwiDIZNMuzCUNAXEm8tValWOOPSJJpe0CuuH5nKqWDN55YCTzGEUBUBoJSNA/MTFZ5KJ4zM/OzBSECjSEpBqEipIHYkQHXEigoNAw7IEETAgAg4Dh8owPlaYzzAl1EIzpFxxXow8k1S0s9C+CaK0VG+N6jQOqMh5Q2qpa5tVEt3HPQOhQ9C4fVlVBdXhRSdIrAeerRsl2XdKHEKbUNKVCn9DxFYuclrQW06FJFaVHURjHQZOVzqSwGxNIRgqTmTcm2NzTmlSRu7IgjJCRU5RuYcknfwZpNMdy8AeOMBbeTSccLzgWVKRStKA0VXb0cI6O8lGsGKXInJdUqhV5SFlRreQaikaFaYDBZVZR+bqIEoHBqVh2kERiHvKCo1/ZWeObEdeteRStJCk1jndrWE2CcOEBRy3lDeJoiXZ6008I6Bk7aUw4gKmG0Irou1GHWTGdsSx2wahNY10pZV4g3ScddSOqAlWiyVsqAwJBjAzckUt410EHvjqaZchOOA2mgEY+0DKXlBT2fWcA2wL2naRgNcByZ6y3Fu3GkqcWpRACQSTjHSvJlZKpRSmqpUta77xBqlqiSEMhQwW5pJpgADD6m1ITdUkSSF1+xaoqbeB1KVjdB0RPySZ/aim7dzSCAhJqhi/TkqV6x9YFVeyBTCsBuDBQIEASNA/91Rnst2bzA5hqoJuOejdvG7mlnoBVaBepV2NCjQOrwiuyjZvMLTRBqkijno1V6KjqB0V1VB1QHPZZjOi6W1zSWsC2pVy0ZQ7Ar1yRqNTWLWz5pbv2bUwzOAYGXnUXJhO4K0k76RBblr3OQ68GMKJVdtKT90kf3hvYcajbFjL1mRT9mtNA1LAanEccNPZAMvWe00auSc/JH25Vwrbrt5BPemGk24kGjVulB9iaZTXgSoJh/zltjAP2jZ51JeQXWeokLFP1RKTPzDooicsqcGxxN1R43VmnZARja88fR2lZTv5hQnsVCfPrU1u2Od9Vf7oTNWA+s8qx7Me3odSmvaiIZyVV/y9K9Uwin8MA+9atoDnz9kMjcKnvVEJdvGtHsoEH3JVhNeoisSUZOPJ5liWc3vceB/0xJExMs89+xpEDUhNVjhUgHsgI0tIMPUKJe0bRPtTC1IZ48opFP0mJ7zq2U3HFy0iPwZYX31CugnDuERxOofwVOT8+T0JZGba6ykAU/VEhLBl0YNS9noOskOzKuFK49sA002GkVCFyyVk8pfLnXq6kjSisWeRbFHHKpuFACc0k1S1eN66tXrHlUClno8kDXFeeQkLGdaC8M67yp14noMoPo67aYbov8kJa4hQoEAKpm0m8GqY3VK9Y4a3lqqcTTVAaCBAgQAQMBw+UMzrQUkggEEEEHQQcCDuMSEDAcPlCXk4QHP1yYvEXXF5jAFtVJ6VTqAP3hmlKHHDDGJTTHnHKUhm0AnDOtHMzaNyk1GPWmLW3LOUVBy6tYToU0aTLB1ls+tRtQexWiIUrL543yG5q7hn2TmppB2OJwqfh4QEYWjmzdRaD0ufwp5m8ngFqu4cFmHX7NdeFVydmzo9ptdwntSr+KHRaKgbiZ1Jr6mfZorqVySf80Jm7CvYqsxhz35Z5KDxAog98BRzOSzQPKsN9O9iZRTqo4nwiL/YDFf+E2qP/Iw/nRZOyTaTjK20z/hvOLHc4qGfsvat/hdd+kBFTks0o4WHNL/xplNOurhizlLEWziizbNkwOk66FqG/BI8Yj+Ztq+7229+d1xA/mJiVJ5NgG8iyW0+/NzAURvI5Z74B5y0yrkrn1OH8KQZ7r4vdtRCRK5pOcDLcmCR9tMqzsyeCccdxPVEhVokchU4y3/0ZFq85wryiPhENeb5sB0N+b1UP2ibXfeOml1FTQ7BUasIBKUU5YzqS4LudXjNv16DCPUpO3CmwaY1NiSubaSm6lFBzEmoTU1pXpHarWaxTyMneVXlpvjF13+8OgaQhPqUdQ4CNLLIpgMABhAOUgQqBAKQMBwHhBPDCFNjAcB4QbgwgI12v9NPVFGllWdKyhuYUnDON0RMoHsqTWiwOI4RfJENTMkleKk8oaFAkLHBQxgKBUwoko84acqfQzjV1XAKoL3wq4ww9YgTibPUPelJi71gXmz3Re+bE8hS0up9h5AJ3crX1g8YbnrPTT0TooPUuEU6gRAZpbaR6y2WNxvLHguIypxI+/2t+7KPfmYsph2594tRri1fHbcV4xGNqf8Acp/9zx/kQEa+lXrbbe3BCkA9d1MPM2EFmosx5z3pyaBA33byz3QvzkK+9Ws7uQzc8G007YfYskKIPmU07703MYfDfV4QDxeU2LmfYlx+FJtZxztoaHfdENGXDd1wpLRKvTzSs4+eSeYjGh0UHdE2+UC4HWWMPRyrd93tINON2GwxcKFUU2SVfaPG/MHk6UJxod2jdAWFlsU5VFVVpU4ftV7yOgnYMOAi2l06YjsooBpJoMVc44a4lsDCAVSBCiIEAbWgcB4QHIJvQOA8IWRAQ5d8LTeG8EawRgQdhh4CKmdYWy6XWheSv0iNtOmnYrxifJzqXBVBrtGscRqgJBG2hhh1gH2h+UmJEJKeMBUzEooc2YmEcEoUO9BiI6lwaZ2Y/d269zUXxB2mEGvtHsEBm3G1HTNWgvchpKO8NphyXsRBIJYmHPemHyR1pvEd0X5QfaUe6AGBrBPEwEVMvdSUpKWxTQykV6jor1RGalAlaKApJCzVZvOnACtTXboi3u6tHCIk08lCk1IHJVxOjCAdWsJBUogBIqTsA1nqh2SdvJCqUrjTYNUUaguaWBQpZSQSNaiNFd26NE2mkApUCCJgQAb0DgPCFgwlsYDh8oVSAJSKxWTFmY1Rge/+sWsCkBVIm1J5wr4/WD/tlvpG7xixWwDpiO5Z4P0OI74BtNpNHpp68PGAq0GvxEfEPrER7JZlWlts/pIPaDEZeQ8udLY+N36wE9y2WRpdT1GvhWIb2VbA5pvHYKfWvdCEZCywNcy1XeFK/iMWUvYaECiQEgakpSnwEBWPWs6tPITdrtwP+b6QJOyCoqUuvKpWpJ0bK/8AyL5uTSNX174cuwDLMuEigh6kGTBQCaQcHAgCb0Dh8oWIKBAHAgQIA4BgQIAoECBACDgQIAoIwIEAUCBAgBAgQ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98065"/>
            <a:ext cx="1031760" cy="1263906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01" y="5175705"/>
            <a:ext cx="1722299" cy="1178818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576" y="3466532"/>
            <a:ext cx="1619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ts val="2798"/>
            </a:pPr>
            <a:r>
              <a:rPr lang="lt-LT" sz="2600" dirty="0" smtClean="0"/>
              <a:t>Popierius</a:t>
            </a:r>
            <a:br>
              <a:rPr lang="lt-LT" sz="2600" dirty="0" smtClean="0"/>
            </a:br>
            <a:r>
              <a:rPr lang="lt-LT" sz="2600" b="1" dirty="0" smtClean="0"/>
              <a:t>2 metus</a:t>
            </a:r>
            <a:endParaRPr lang="lt-LT" sz="2600" dirty="0"/>
          </a:p>
        </p:txBody>
      </p:sp>
      <p:sp>
        <p:nvSpPr>
          <p:cNvPr id="8" name="Rectangle 7"/>
          <p:cNvSpPr/>
          <p:nvPr/>
        </p:nvSpPr>
        <p:spPr>
          <a:xfrm>
            <a:off x="2843808" y="3458577"/>
            <a:ext cx="1515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600" dirty="0">
                <a:solidFill>
                  <a:srgbClr val="000000"/>
                </a:solidFill>
              </a:rPr>
              <a:t>Konservų </a:t>
            </a:r>
            <a:r>
              <a:rPr lang="lt-LT" sz="2600" dirty="0" smtClean="0">
                <a:solidFill>
                  <a:srgbClr val="000000"/>
                </a:solidFill>
              </a:rPr>
              <a:t/>
            </a:r>
            <a:br>
              <a:rPr lang="lt-LT" sz="2600" dirty="0" smtClean="0">
                <a:solidFill>
                  <a:srgbClr val="000000"/>
                </a:solidFill>
              </a:rPr>
            </a:br>
            <a:r>
              <a:rPr lang="lt-LT" sz="2600" dirty="0" smtClean="0">
                <a:solidFill>
                  <a:srgbClr val="000000"/>
                </a:solidFill>
              </a:rPr>
              <a:t>dėžutės</a:t>
            </a:r>
            <a:r>
              <a:rPr lang="lt-LT" sz="2600" dirty="0">
                <a:solidFill>
                  <a:srgbClr val="000000"/>
                </a:solidFill>
              </a:rPr>
              <a:t/>
            </a:r>
            <a:br>
              <a:rPr lang="lt-LT" sz="2600" dirty="0">
                <a:solidFill>
                  <a:srgbClr val="000000"/>
                </a:solidFill>
              </a:rPr>
            </a:br>
            <a:r>
              <a:rPr lang="lt-LT" sz="2600" b="1" dirty="0" smtClean="0">
                <a:solidFill>
                  <a:srgbClr val="000000"/>
                </a:solidFill>
              </a:rPr>
              <a:t>90 </a:t>
            </a:r>
            <a:r>
              <a:rPr lang="lt-LT" sz="2600" b="1" dirty="0">
                <a:solidFill>
                  <a:srgbClr val="000000"/>
                </a:solidFill>
              </a:rPr>
              <a:t>metų</a:t>
            </a:r>
            <a:endParaRPr lang="lt-LT" sz="2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3458577"/>
            <a:ext cx="22618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700"/>
              </a:spcBef>
              <a:buSzPts val="2798"/>
            </a:pPr>
            <a:r>
              <a:rPr lang="lt-LT" sz="2600" dirty="0">
                <a:solidFill>
                  <a:srgbClr val="000000"/>
                </a:solidFill>
              </a:rPr>
              <a:t>Plastiko </a:t>
            </a:r>
            <a:r>
              <a:rPr lang="lt-LT" sz="2600" dirty="0" smtClean="0">
                <a:solidFill>
                  <a:srgbClr val="000000"/>
                </a:solidFill>
              </a:rPr>
              <a:t/>
            </a:r>
            <a:br>
              <a:rPr lang="lt-LT" sz="2600" dirty="0" smtClean="0">
                <a:solidFill>
                  <a:srgbClr val="000000"/>
                </a:solidFill>
              </a:rPr>
            </a:br>
            <a:r>
              <a:rPr lang="lt-LT" sz="2600" dirty="0" smtClean="0">
                <a:solidFill>
                  <a:srgbClr val="000000"/>
                </a:solidFill>
              </a:rPr>
              <a:t>pakuotės</a:t>
            </a:r>
            <a:br>
              <a:rPr lang="lt-LT" sz="2600" dirty="0" smtClean="0">
                <a:solidFill>
                  <a:srgbClr val="000000"/>
                </a:solidFill>
              </a:rPr>
            </a:br>
            <a:r>
              <a:rPr lang="lt-LT" sz="2600" b="1" dirty="0" smtClean="0">
                <a:solidFill>
                  <a:srgbClr val="000000"/>
                </a:solidFill>
              </a:rPr>
              <a:t>200 metų</a:t>
            </a:r>
            <a:endParaRPr lang="lt-LT" sz="2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2280" y="3423555"/>
            <a:ext cx="19442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SzPts val="2798"/>
            </a:pPr>
            <a:r>
              <a:rPr lang="lt-LT" sz="2600" dirty="0" smtClean="0">
                <a:solidFill>
                  <a:srgbClr val="000000"/>
                </a:solidFill>
              </a:rPr>
              <a:t>Stiklainiai, buteliai</a:t>
            </a:r>
            <a:br>
              <a:rPr lang="lt-LT" sz="2600" dirty="0" smtClean="0">
                <a:solidFill>
                  <a:srgbClr val="000000"/>
                </a:solidFill>
              </a:rPr>
            </a:br>
            <a:r>
              <a:rPr lang="lt-LT" sz="2600" b="1" dirty="0" smtClean="0">
                <a:solidFill>
                  <a:srgbClr val="000000"/>
                </a:solidFill>
              </a:rPr>
              <a:t>900 metų</a:t>
            </a:r>
            <a:endParaRPr lang="lt-LT" sz="2600" dirty="0">
              <a:solidFill>
                <a:srgbClr val="000000"/>
              </a:solidFill>
            </a:endParaRPr>
          </a:p>
        </p:txBody>
      </p:sp>
      <p:pic>
        <p:nvPicPr>
          <p:cNvPr id="2056" name="Picture 8" descr="http://abudabu.blogas.lt/files/2009/10/butelia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68189"/>
            <a:ext cx="1523761" cy="1286334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 txBox="1">
            <a:spLocks noGrp="1"/>
          </p:cNvSpPr>
          <p:nvPr>
            <p:ph sz="quarter" idx="12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 smtClean="0"/>
              <a:t>3 mln.</a:t>
            </a:r>
            <a:r>
              <a:rPr lang="en-US" dirty="0" smtClean="0"/>
              <a:t> </a:t>
            </a:r>
            <a:r>
              <a:rPr lang="en-US" dirty="0"/>
              <a:t>kg</a:t>
            </a:r>
            <a:endParaRPr lang="lt-LT" dirty="0"/>
          </a:p>
        </p:txBody>
      </p:sp>
      <p:sp>
        <p:nvSpPr>
          <p:cNvPr id="5" name="Content Placeholder 10"/>
          <p:cNvSpPr txBox="1">
            <a:spLocks noGrp="1"/>
          </p:cNvSpPr>
          <p:nvPr>
            <p:ph sz="quarter" idx="13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 smtClean="0"/>
              <a:t>3 tonos</a:t>
            </a:r>
            <a:endParaRPr lang="lt-LT" dirty="0"/>
          </a:p>
        </p:txBody>
      </p:sp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1259632" y="0"/>
            <a:ext cx="6912768" cy="1057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/>
              <a:t>Kiek </a:t>
            </a:r>
            <a:r>
              <a:rPr lang="lt-LT" sz="2800" dirty="0" smtClean="0"/>
              <a:t>šiukšlių </a:t>
            </a:r>
            <a:r>
              <a:rPr lang="lt-LT" sz="2800" dirty="0"/>
              <a:t>per </a:t>
            </a:r>
            <a:r>
              <a:rPr lang="lt-LT" sz="2800" dirty="0" smtClean="0"/>
              <a:t>metus išvežama </a:t>
            </a:r>
            <a:br>
              <a:rPr lang="lt-LT" sz="2800" dirty="0" smtClean="0"/>
            </a:br>
            <a:r>
              <a:rPr lang="lt-LT" sz="2800" dirty="0" smtClean="0"/>
              <a:t>į </a:t>
            </a:r>
            <a:r>
              <a:rPr lang="lt-LT" sz="2800" dirty="0"/>
              <a:t>sąvartynus?</a:t>
            </a:r>
          </a:p>
        </p:txBody>
      </p:sp>
      <p:pic>
        <p:nvPicPr>
          <p:cNvPr id="7" name="Picture 6" descr="http://www.karikatura.lt/wp-content/uploads/savartynas.jpg"/>
          <p:cNvPicPr>
            <a:picLocks noChangeAspect="1"/>
          </p:cNvPicPr>
          <p:nvPr/>
        </p:nvPicPr>
        <p:blipFill rotWithShape="1">
          <a:blip r:embed="rId4" cstate="print"/>
          <a:srcRect r="3530"/>
          <a:stretch/>
        </p:blipFill>
        <p:spPr>
          <a:xfrm>
            <a:off x="4499992" y="2492896"/>
            <a:ext cx="3840815" cy="35035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3 mln. tonų</a:t>
            </a:r>
            <a:endParaRPr lang="lt-LT" dirty="0"/>
          </a:p>
        </p:txBody>
      </p:sp>
      <p:pic>
        <p:nvPicPr>
          <p:cNvPr id="10" name="Content Placeholder 9" descr="siukslius1.PNG"/>
          <p:cNvPicPr>
            <a:picLocks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lt-LT" sz="3200" dirty="0"/>
              <a:t>Man pasakojo, </a:t>
            </a:r>
            <a:r>
              <a:rPr lang="lt-LT" sz="3200" dirty="0" smtClean="0"/>
              <a:t>kad...</a:t>
            </a:r>
            <a:endParaRPr lang="lt-LT" sz="32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99881" y="1916832"/>
            <a:ext cx="7619996" cy="2304256"/>
          </a:xfrm>
        </p:spPr>
        <p:txBody>
          <a:bodyPr/>
          <a:lstStyle/>
          <a:p>
            <a:pPr lvl="0"/>
            <a:r>
              <a:rPr lang="lt-LT" dirty="0" smtClean="0"/>
              <a:t>1 tona </a:t>
            </a:r>
            <a:r>
              <a:rPr lang="lt-LT" dirty="0"/>
              <a:t>popieriaus </a:t>
            </a:r>
            <a:r>
              <a:rPr lang="lt-LT" dirty="0" smtClean="0"/>
              <a:t> -  17 nukirstų medžių.</a:t>
            </a:r>
          </a:p>
          <a:p>
            <a:pPr lvl="0"/>
            <a:r>
              <a:rPr lang="lt-LT" dirty="0" smtClean="0"/>
              <a:t>Kasmet pasaulyje iškertama virš 1 mln. medžių tik dėl popieriaus gamybos.</a:t>
            </a:r>
            <a:endParaRPr lang="lt-LT" dirty="0"/>
          </a:p>
        </p:txBody>
      </p:sp>
      <p:pic>
        <p:nvPicPr>
          <p:cNvPr id="5" name="Content Placeholder 9" descr="siukslius1.PNG"/>
          <p:cNvPicPr>
            <a:picLocks noChangeAspect="1"/>
          </p:cNvPicPr>
          <p:nvPr/>
        </p:nvPicPr>
        <p:blipFill rotWithShape="1">
          <a:blip r:embed="rId2" cstate="print"/>
          <a:srcRect l="21710" r="33849"/>
          <a:stretch/>
        </p:blipFill>
        <p:spPr>
          <a:xfrm>
            <a:off x="28723" y="13189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074" name="Picture 2" descr="http://www.tmu.lt/get.php?i.1054:w.278:h.1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95" y="4293096"/>
            <a:ext cx="3497074" cy="2276872"/>
          </a:xfrm>
          <a:prstGeom prst="rect">
            <a:avLst/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 noGrp="1"/>
          </p:cNvSpPr>
          <p:nvPr>
            <p:ph sz="quarter" idx="12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r>
              <a:rPr lang="lt-LT" dirty="0" smtClean="0"/>
              <a:t>7 medžius</a:t>
            </a:r>
            <a:endParaRPr lang="lt-LT" dirty="0"/>
          </a:p>
        </p:txBody>
      </p:sp>
      <p:sp>
        <p:nvSpPr>
          <p:cNvPr id="5" name="Content Placeholder 8"/>
          <p:cNvSpPr txBox="1">
            <a:spLocks noGrp="1"/>
          </p:cNvSpPr>
          <p:nvPr>
            <p:ph sz="quarter" idx="13"/>
          </p:nvPr>
        </p:nvSpPr>
        <p:spPr/>
        <p:txBody>
          <a:bodyPr lIns="90873" tIns="34655" rIns="90873" bIns="34655" anchor="ctr"/>
          <a:lstStyle/>
          <a:p>
            <a:pPr lvl="0">
              <a:buNone/>
            </a:pPr>
            <a:r>
              <a:rPr lang="en-US" dirty="0"/>
              <a:t>17 med</a:t>
            </a:r>
            <a:r>
              <a:rPr lang="lt-LT" dirty="0"/>
              <a:t>žių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>
          <a:xfrm>
            <a:off x="1012698" y="0"/>
            <a:ext cx="7804150" cy="10572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lt-LT" sz="2800" dirty="0"/>
              <a:t>Kiek medžių išsaugo </a:t>
            </a:r>
            <a:br>
              <a:rPr lang="lt-LT" sz="2800" dirty="0"/>
            </a:br>
            <a:r>
              <a:rPr lang="lt-LT" sz="2800" dirty="0"/>
              <a:t>kiekvieno perdirbto popieriaus tona</a:t>
            </a:r>
            <a:r>
              <a:rPr lang="lt-LT" sz="2800" dirty="0" smtClean="0"/>
              <a:t>?</a:t>
            </a:r>
            <a:endParaRPr lang="lt-LT" sz="2800" dirty="0"/>
          </a:p>
        </p:txBody>
      </p:sp>
      <p:sp>
        <p:nvSpPr>
          <p:cNvPr id="9" name="AutoShape 2" descr="data:image/jpeg;base64,/9j/4AAQSkZJRgABAQAAAQABAAD/2wCEAAkGBhQSERUUEhQVFRUWGBkZGBgYGRgcFxcaHx8eGxwdGxwcGyYeHxojGxgYHzAgIycpLCwsGB8xNTAqNSYrLCkBCQoKDgwOGg8PGiwlHyQsLCwsLCwsLCwsLCwsLCwsLCwsLCwsLCwsLCwsLCwsLCwsLCwsLCwsLCwsLCksLCwsLP/AABEIAMIBAwMBIgACEQEDEQH/xAAbAAACAwEBAQAAAAAAAAAAAAAEBQIDBgABB//EAD8QAAECBQIEBAQEBQQBAwUAAAECEQADEiExBEEFIlFhBhNxgTKRofAjscHRBxRC4fEkUmJyojOCwhUWQ1Pi/8QAGQEAAwEBAQAAAAAAAAAAAAAAAQIDAAQF/8QALBEAAgICAQMDAgYDAQAAAAAAAAECESExEgMiQTJRcWGBBBOxwdHwM0KRI//aAAwDAQACEQMRAD8Aj/D7gGnSy5qly9SVJCULTVLUCpIIpp5nHfCuzx9M4HwDTBBXKlBdNQD/AAqILuAokXV/V88QDxHhadYjSAsicAFBgqwQCWVzuBVTe5+ZjS8E08xEtpqqlOSX2JuQDuHwbWjplKo4JpZPhf8AE/gn8rMSkJAUqqaqmyCVlgEJyAmkpvkN3jEyUmwAzvH0T+Nyj/OMrAloY9nV+rxiOAS6tTpwzvNQ6eoqD4vEn3SyMlR9H/h9qlcO1s6RqEo5yByFwFKFSQndlcoY4YAtEePeLf5biPEXC/xEJlApIBSyeVW9sdM7Qv8A4n+LEHW6dchAQuW0zzHTWq7BwCQzISQ929YzM3j0yd/MrXQpU+YgrIsXBURSBt/aGbQngIShaSZiQVJluKsiwJBt6PbDRmkJu+YYr1bSlMSHcexz9BAWmTE7NBDTSKui249RHslbzLtBPBEIMz8SqkJflCXPa9rsfTviL+AyUztekE0IVM+Qd2cDsztGqxmNeEVSzZYR8KnPRyRdnHW2WhvxegTSoA0pSQo2pSVEhDMLswN9xAPiRKZU3yUZBqKi7guU7sbsCR6bvDBGqljSTZUxajOJSpIpAQyS71PzKZ89mzFE8k/9H/fcq8KauUj+ZlTU+YmsCWoZCr3AO177sY7WJQk0j8WbUmyaShQZwlmBBBsfVvS7w/w4zEOEuUrJUEg1KNIZr2HKbta/pDr/AOy7aeZIrkzSoJLuQ7ElY3uEjpBFjybwajxJxX+S0hn0VrSEpsMEsm5GEj9o+Pa/W6nVedOExawQEzCLBiWSGayQ2Oo7x9O4zwKbqJZknVILZScqVkA+4ffEJeEztLoVz5YWub5KUJIKRQVlSgTlmS4FzkkXLCFSHdtma4V4USNIvUeYUzEhVCQW5mCmdncpL2OG62lovDE2fK/mNStctJYSwqozVthzchIAd++zRLgmpmamdOTJSBLJCmKghKTYFhYXSFEpvvbEM+Na4abUlGnFKSgIUATWoqSkmxI5k2NRDMv1hqjRlswfFzRr3TZqVAggUuBgiwZ87Qw8S8PmGQha5LSGBkzHcmovzEG6iA7KuHOwhJrQpGrT/Q5AyTu1ybk5vDTxFw0ygUBaikAUuCEkEZAO9zfFu8JHTHk+6zPy9MVqSlmHXbqT8oZL0KEyZrkzJiSUgBwEgG8w2uC1IH/J9oL8KyQqsB1TPJmqSzgoKKVVBT2JCVh9rdYc8T0nkaRcyWsSxqRSUEJUopquHT8FwSUk3pa7GDGKqxWu41P8MRM0kqVWFql6oBYVSKJZaweolmGSAMdYF00+Uvi+tCkAywUzJiZliWTSSH2CptXoLRqf4f64K0aUsEpkcps/MA6ruWuft7fO/FHH5kvi2oXpiU+dKQDUKahQk4N70jLE4hoypNheg9enk6SYqfrhLK1JmgoSRMKSsCjlSctXzFsgu8ZH+IXi1OtmS1IllCUIIDtUXNRJawuSwHWB+ITlBalrYuTyl2bAYPjIuesA8d4gpaJNd2cAkMWsGDWpDQnOxYCvQTaVggPcfnH0CcESJqZiggFSlnyqVJKELS6WCmABBLHOI+d6T4wI+3cV4Olek0epLLQkSlTAABYslRUoklRJZPt0wem/A81gT8B4WjUzJsglklQUCwKxnp2KiQOmRCfichcifQVOZMypKrEHDKORcJFi4s0avgmkEviMwISUPLQoJKgQXYEOmzfLpHfxC0czyZqsMqVWKUpa5CacE73D57QVm0TSxgwUyXUtawXFXOdqndxazsbNGs8KazzeJ6ewHIsVWqBKSTgAfEFMBsWgCVoZMwaUIKDNnppmOC0s1gJUGZiUhiGOSd3hyeLyNDq5CEpX/ppkxCkqpc1pIUoLtiwCTa2cwyvLsCMd4qQE6yeEmY3mKPM9V7l/cx0M/FniaXO1c2YmSohRSxqF2SBs426x0dqXTatsrxTHWh8RH/6h5ipyR5enmBLgoSaWSl0u1Ru214ZcJ8Ua4rRLJly0z18ipgubsqkEgAkOoJOWtl4R+MJJ12soQhMoS5IJCWDurKiABS4GTtu8arwV4ZWuXLM2YpSZS11JNwogBMsh8UuohQvyjoG4U1/sSWWfMf4ocUmzNdMROYKl0osBgAEHpep/eEfB9HNmTpaZN5hUCjAII5voz98RVx/iBnaibMWVFSpiiXubFgPYAD2iEjXGUpK0KKVC4Lsb2PfBI94i3kstBfGlicRMqUo3SHSAyQwAw9jULjb2FnBZ/wCGpAyo9BhmH5mLuE+IBLlagLlSpi5oIExTlUt7EoDEEvzOekLOHTClQNiBno3Q4MaTTJ1g81U7kA3f6N1frEdK7494q1sznw1hF2lw8ApFDPTakoCuiksXDtsPdyYJ8PTVI1CVSyynZJ6Ehv1zC5cwN8/ntFuiU5LC4vAbA/I51s1ZmFS3q/qq+OoAAvZ7w3k6hSpAmEBbgI5gwltSXSQq5O7hvoYTTNQVr8yYq5BDkOTcXOwDKLFv6fkTpNUDJVKrKQpSHFANQCg4qdwQnte/vRPJPwbjw6tR0s2dJBTMSp10/BRzEgA2O3dhBZ8YGlBKTVJXUb2VUlQANrWPfMZbSccnS9IuSijylLW5IZZBLD2DfYjqlCWVlTklONmr+Lqf2gTY/T9f2f6F3i7XT56q1y/KBRUhgSSQsYIuSEubjDtkEZzw3w2ZMUvUuoS5aFGoOeak+WGD3qpYH5gwx1smYtPmzKjLQaSQSyHdnAIJJLHO0Ffw6mTjqZqdNyy1KFYAqCEFwCyssSO7Do5gp5RKOQLwJo50xSpaCEqXLqB5RMKQ4KUKOCoO9xYkwy8TeHJEhcomcTOWombzFXlgXSMBRJIyWqIwBjS8V16ZeslS9GlEzUhPlqWEhKQVA1VFLAEEhTB2v74HXcRmJ1c4rUFLBKVBKRStWKacFIVvcmkE3h20h9Ac7TL/AJ7STFpSUzVoUkZ5fMKGVs7pMbj+KfheZQrUJEtIQlIUz1LU4GNgBttT3jBStWUTdOo3oKSEjIaYS3qT+caHxz4umalc+XLSZaUFpoCySukkOQnlpcJHqR1hIsZu9mH0GqWi6TzEKSGJBbfGzPBup1TIVLmVVrKSCTTTzErdDNfIt+bQDw/WUEKKEqAcUqdiCLuxB62eGGs1qNUuUtRCZy1JBLil1ElSichicF+rmFTwwtVI+g+D/GKq0y9SpPloelVJsoAEOU/7gSwZrDeMz/EotxUlKgsrkS1OcYN72wH7R9CRw2RL0Ik0yVzOWul1KVUoAkgMoOkqyRHyvxNwlCOJCSGlopAZkuixNwgkEuep2vCyZO/AnpJqGXOO2X+xA/FNKUypK1H4nDAgsB16GCFymmAHF7EXzuO8WcV0csadRCecTUFLFLBBCgQf6nek5a/pGj7BjszqV81vrH0Lg3EJ6+H+SCCiU8xQs7VPUST/ALsWePnivjva4vm3WNt4a4stEidJKeSbKWkgFnKSVAvSaiCtm3DXaGjVqx5aGyOIzdPqJUx0zlrQFJYuUhQcD/ul37Fo0vGJQ1clTFUxSZCiClKgVLSsEhQv/SSc32wIzM1R1K9KsrBUUy5dMwpATYBI5W5S5NvRzH13Rr/l9NJTNY0SVAm1KmSDZTs5A97mKx2JBeDI+DeDplacaoS0KDoW6mKgUlSVhANgbBrveMP4n1XnahU9Tp5nCTdnJLF/aN34E0yp+nTNSf8A01LASpRYEsoKSMA3Icn2jHeKytU2YukS2VcZVU9Tku75/KNJ4pAZlp8+apRKlrJOSQ5PqXj2N5rOHJmTFqplDmINJSkEgsSA1nIdu8dG+4TzSoMnWTzNWCEIloUoCxsVXPuzdG7vTO8RTZqlHh4mpSCaqQ0tIpLkpAYGxYYJiifojqFamalQJM4JUlLpFHloJe7gVFm7G+IYS9GJWj1KiKfwphEtNqFBCssxHNSux6PCaeST2fI1aorVcvu+5eL1Af1YDb3PYWy0ASg5gyahh1Y3iTOqqQZotAHUVCwSSl2Y7fu3oIGkJ5Ukd/v5Q04jxeSuWhMmWqWQkVXcPcKY5Y8pvh1ZzA8mYAgEZpOcG5GOrP8AZjN0TbdCzUq/EIew9WxfN8vB2m/L/MLBMqUSbkkmGUgb/e0CyqDUgFKtyxPcbx7pLOMk2+cDHW07Aj3H+YM0sxz8I+W8LKRNhPkmoB/hLNe53cizAgfMRcCUy0lmUFhgMsxJL9Bb0eL+EOqbKHLkP6O2DtfHpFeoVQsVSyHelTnAdw3Uu79oZGrtv6jLS+IUplJCkldPW5SXJ325lH3iUnVcjBimtLAvghVvSwgLh3B1TEhQSRU9JblJGUhyzteCF6MypavMQU8zBXoC4H0+R6Qc0Dp1b+/6EaxPVPTNmGUzqSluUgFiDd6mLCxO1nJHvCidPqidKpVSUOFEA85NIfIpJYvd3jzgEjzphKz8RQA4OxYcwuL57bdDZyBptSVLCgFEFhflLYHzsWvvB0TWDX/wo1s2aZpmGWU5Pw+Z5hLud8Pc7i0LF+G5KZ2o5lEKXRKIUlysEC7uCKlZszBtyEyuPzdDySUt55E1SlpZSkKxhVh8W+5vGh4Jw8f6aYxVMWFTEWACki4DOSAlRqIYlSksHe1VLJTaMT4j0ARpdHMfnV5oXclqZhYDoA5x6wLxDVqUgyEBPmLUo/hsOSyqXADmz3A29oca1MsydOlCiVAzaxdkvMJSBtdIe0DqsCqWCFAgkuLDoAbu7G3SJt5o0jzw5oxNKhMpSEJK+b4XHbd8Meu+CAZaRQRuAcFnoP677xLRTwCq9nD9haD0z5S/JBf4F1q6k1AbM/7jpAWij9Qz4F4nmaNExKDLmSlKSSFFiSGIYi+Rj1ijxP4nTqdTp5nkplUJNQSfidTu+Sc36wOJsuXKNM1dZSnlHwk1Kep9gGwD8RvsE+omFU51kZOMB9oSVEYrIx49q5cycqYmqkm1TFQ+naBNfqnkFKVKprSopblqakGw6E/OGesmS0aaSlgSpRmq5QCGFCRU9wWUWYY3hJqlDy1crYa/d7iG+AoWT/j9ukbXwbdUo1gK8ygB1f1Syn4UpJLlCQWvcdXGOmpJKerYHrDzgutTLlqCkkqJSUKBYpIUCWIwWBvt03GvJSTVD9UpKJWlWhY81Ki6SkuFJUoD4jcEACzC3WPpWrCwoDV1pTMKuQUqKUgO9KDgncDbZ4w8jUSZnC1lKUomSJopUsupaFqJpDf1AqD9ob8c45OnSZeslkA1CWQWIlu4uHLIV33c9I6FTyvYROmS/h7xNUuVqkSw6UTGY/ExJDgZszfvCzxJol+UqYUhJqVUH3NwW9vr1hf4Q8RL082dyuqbm4Can3s1i8WcU4nNmBdzTcra6Q7gXAs5durRDkmxG+413BOESJkhC6Sqqou6r8x6KjoT8D4VMVIQpGqkoSQWSuYlKhcu4N8vHsMV5MznhaXOSoLT8PmFJBJcs7kb/wBDfSGXizXLl6Seo81aaKsNUyegex36x74S1lOmQxIJC1Ks9QUonr3zAXj2Z/pl82SgDoQ74c9PpCvCwc9d1HzjTZjTcA0sqZ5kqaWrQEoVmlVQNTAh26d/cZzTJvDfRSlXWkPS27Z6wrOmWgeaE0AAUqTUFH/fuLbM8SXqPwQA5YHOA7m0Gce4ZQkKLBalLqSMJAZh9TjZoo10iiULvUhNmwSXZ+rA/OAxcNIU6eQH7w2lo5cdPf7tC/Tg7f2h3pkFwzWG59vzMZlHhAc1hLNuZ0hzdrvvh22i7hZJlrU4ewD+59MJiXFkJCCAL1B7vhz+oijh82mV8IPONuxt7v8ASFr3JrMbY84HqPxKCAyy4W5dAS55bszsS4Pw7QfP0SlJ85c0ghQSl3U6KcgjDANTYiA+Cy6ZqClNVlFjj4FFXVrO3oII1AXzpclNLupVkhh+Q5R8oaLGv/yx7lnAtXyIBUQE8wGz32tn9IM8R8SVPlIWXCgs8r2AYGz+je9ozujSoyiQ9CQCTdgS7XHVvpB382aEuamUoXzhP5PDMnVtr5HvhwJ1GnmpmCkyZTy6epBfq4qYth1HEOOD6JGqlLE4uUECpQDuQwfry7+kZfguoUVHySokimlrK7PuLttDzS8bEidNKEgJQAlZFr0lNNrfETcNcwb9xIvYQjwmZc1SZkxAlclMwgebZRYAqw9YJGCA0IOIajyZkg+amYlisJT/APjKrFJDh71lujXhr4m8X+ZKosKVABlgKJdqlCkkiyuj5u4EIfB8qVP1SjqVJAEtSgFMlCiEWKr9WPcxrt0h17GV1qCOZuUrIB9P8wy0hRQCylT3ZEtIznmUS7m+AGYGBuMLUZcrFKVLSAzNzkkOwfLvfYdoJCpmmACSB5yEmrKwkscty3G3Qwr2NLJDgPB1TtV5CkkKWpiLBTu5F8Fwdos4xpTInIkzElRlmagJcMQJiwGKb5D3yX2IiXhZSk8RSqoJUJrucJc3fsP0hjp9KdTxSYhZcqVP5mG5UokVGx5rE4sdoZNZQ0tiXR+Ep81BWlOKFNg8zMQDdrwRxvw+ZEuXMWlQUqYQahm17ve4IsNsxv8AV6P+XW07CgsEvVdNBsXsSQObq43eEPj4V6WWt1UiaAEuQn4VYD3LM5tmzi5XqKiVu0ItXw4zFK50AS0f1KAJpDAJG5NrCEerNKVpUGt3NxBszWVE2ZiHNyS1vfDwv1iOUlRYkmxG0C1SClkHUOUHsd4lok1KYlvmYpnF0Ad4J0C2OLsfX/FoA7DpAWRMPQOexz8857x9Z4Zo9KrhEoeYlExSKlgfEtQV/UBzM6QRs7GPk2n1JIWCWqDfmNx/fvD7w/4sTL03kqlkkuhKg1qiTv8A8iDa8UhLixdFmpky0a2agh5QSLD4TYNkPnt+8VTgQFpBUErGASHZyHS7E5PvAv8A9QfVVKUzouwBfNvu9oZ62ckywlLtu4AJPbfELixWqYx4HwDUTNPLWjSSJiSCy1qAUpiQXFXUEe0eQDwzWhMpAedjaYQPlHkHkhnfsUcJnBMiUFVOEpYDJcdOl4D8ZTK9Mg2tNb/xOdtunzgvgqgqTLKlpBKEgh2bpS9tvmIX+N9R+HLQk2rUT7Bkn6q+cbWBEu4yspN940fCk/grJUUgKSbB3Ib57Rn9MmNRwzTvpyQS9ZAFmdhd/toVlOo6iA+IRMcKmkqXMSFkm5Ymwv6Qv4gv4Rm33tjMMfEuoSqYKS6UhKU3Bxs+7XhZxSYVKdmZIH9/W8byZaRHSpuDD3QywokXcgAN1cH5WhLpk3Fv8Q5kary01EOxuLO+BscPmNY8tAvGligbqK1PjHyePODyHl2IBf3/ACiPHpwNDdC4s4NugHSJ8PBEtJBZubsegtf5dYUS+2zTcAmyjUF+Z5pQry1OKUkJNQbooBW1nT0urm6pS6kZuWF7izD05R9iPeE6hKlXz5cwkexIb0tvAirOoBgMZY7NfONoNjS/xL5f7BGimKKAMISmsi3UjLXNni5aqpaAARdZ+iL/AH2gLR6mmWlPVyX7YD7jtGh1ZRNCGSAU6dZLYC0qck9eQN8ukMwJZZ5wXVGUkOgvUXY3FmPsB6i8AahYPmEFkFabHKmBIdzuxMeonGbL5CEzJZel7+gtg9D3gzSNOklwAa0kuL7/AE29sCAyC2Z7imqUVVKSUlYqpwGchLduU/Mw/wDBSXnKVNVQ6LHy0lNwTSpwwBZnhXq5BnTxLAegU2GEjuM369sQ+1HGzInTFAElaBKU5JNVLJY4Jcg1ZgRaWSq8CDi8knRSV1oP405wAqpDqwoktekkDuYL0+sE6X5dH4iUJliYouGALJS+C527e6LV6hQkiWceYpRvlRwW9IfaOcsSZflsizOBzE/1F32GGaC3nA0njAn0etbVqWUgMp2Fg47Zv+sG6XjKkapWoKayqtw9+bfLn3zvmF2tSP5qZSzbNh6Rt6wGU0KD9PlAumZvR9LmeMhNpmTkmaAm1QekpdRZIYCzc2QAohiYwfibj0zUzCpR5UlkgAAJHoMG8Bo4itJZ2Sctlt37uPpBWrlIEupwt6lFyXez26/3gPeSaw7IaxQShFD1XK+jvYjfBjlaBcxC1vXuT36Pscn0gyVJEyShQSbqYl7WB5Wfs/zhnopASldQAFKmcpAdmtY52YYOwgRlZm8mPVJ/DBAjyWCCCf2i3zSqSo9GsPlaBNPONQfHpeGRTI30KRU4GGPp1/IxfwvSoXLmBX9KrX9cd7e0DjlPKfivYYaDNDLUpS2IvctdrOffZo1i3gXzfjTfNgYa8OWpVKVKBfBLfvCziUqhaRfJ2LEWbv1i6VqvLZRFiQWu7CMFpDTSIXQL/wDj/wDzHsU6biEsJDkjP9ZG/SOghDOHzV+VLAsAkOki/wCTHt6Qt8aTgRKFgXLt0YfvDZEopZIpUwZJBBU5G46doSeLlOJLtUCt2/8AbfH20HwIsyE2kF2jS8PmBMlh8SibYa7O749uneM7w+GKtapkoHwhyQ2S7+/vCSHmrQJqQ6hsygMv1gXWpZZ3xfu1/raDZUt5iA9ypr4Gz/WF82ZUt83J9d4K2HyH6BLkD2d/vMMtQhwVH4XF/kID0OHxBGrVSAPT4hf22+kBs00LuJzEkikEWL9H7dBF6FqISCPZ8g79oF4gkuCf6gThtyP0hgQQhJCXYC/3eM8GeEGcGSXU1mlrL5dxjHSAZusKphcvtcWZmsOkE6aeyj8QNBA7Ys0CS5Lk3zt/f9o1mb7F9wiSlRSkpLAhgcAenS4MHiYUAByDQsHDkkmx9WgXRyEtSCVdSLB+z7fpFk+WQW2CN2Nio4f7zGsEVtor0AUFvi139fzeHXD9KVJmJCgCWNWHVzfLH0hVoUlJUWFrgnB/SC9FMsq26fcc36Q1WTSuwKVXKAmBTKdQcEuzEE/UXEUaMmZNAu1QP1bPXv6wf4gmiwSMAYwYjwfSmxoe+SS33aJjJ4EetQXJJdjf7+nsYf8ABqaSokAgAAlVgLk22sGhHqJdl9Kh8/3YxboUtMSpgRSzHcsf7QzC8o6cr/UljYtcBtmeAVOte9g5tb/EGTraljfDF9j+ow0UaBxMUUkWByzN0vvGC1hF0rh0yiuglJLAsWLOf0i5ElJkzCRfZh7ndh9X+caPT8Yl/wAtKlpsqXNrKVJqSWCu+CSxt84q8QatKpZKEppKSBZuwPr26QH4ok2IuG64olIFIICiepctY9m6X9YLXxmoKCgoEkGzEMcjsPQQL4Z0fmJIthR9Gv8ApF+q0xBWQxAYtZ2dnti/XtGX0C6sTyU/gTfQH6iFSCaoa6D/ANKa/wDtMK0G8OvJY0c/T3RS4Ki2dyk/K4+sFcNWROKSMoS5F3Zv7h4FWtkIUBhST2gldSNV0dBZjdr9N4WidEPEVTpJBtTk9jiC5+lStFyH+K4u5csNm/OB+PEFDuSWT6Bj/eC5CgtNgVFKQf8AiBYfrnvBMs0KESlNgZO3f0josnpSFKscnr1joARvxImvNgpsMAwADFr4EIfE81RVLCjUwVf5W+kMVzWWou7qNibO+3yhJx1f4oD3Au8UYF6irQ4eGUqcnkNrDmDWqP8AZvnAOjICXghhSotcB/b7aEeWPJXRROWAlJGeY/kB67wJJgjVK5Eg/wC39X/SK9Ol+g+/v5RgoZ6MFvn/AG7bGLp2pqSByuVJ9WGPS7xGSWD+v5fvFS1JFOf6T6Df8oHkEllAOvRdLnKQfTsYcI0SilLrSlIuASXxctCbWHmAd2SkP9+sHatZBS2Rj5RnsL1gu04SCpjelh8x+jxWifZQfYsMdY9063SonLA+rkZ+cBqQS5d/2jC+BroCrywpJ9X+Vj1gxLVEZdI9ck/MQFw2a8luncjP0MTRPpLl8I/UwRo+S+TqAkuoOBkbkfr/AG2hmiYgLXTYUppHfmube8LJcgrVy7ubsAfc2+bQ00vCyFqVNASiwD1EKYKGUuxHRxC3RHCFGt0Bqdwp7hu3baDZGoJKBzcktmFtyW9GJ73izjGqCUugClXLyswF8guQc736mFSZjgi4Jtu/r8wYVPGDRdoEmS1eWVYQVOejk49RFYUeRiBBBnD+Xa71K23qH7H5D3D8229oZ7KbskqY89JfLH09/vMUs1Qxff3jxIeYlzd48LVqHRRH1jDeBlp0unYqB9yN481FQSAKmbGR32+neAvOLuk4v2aDlTipLpfd/RrjP39ICwR8hHg6clKlhT3cJZnBzva4iGt1QM8p2UEptnAf5EQFw0qExQFjY/kYecP0A89SlBwEKU4Fqqnyz4MGOwvZntCBROD/ANKvWx/tCb+qHmhk800Nsu3zt6QlWOYxRFUaGQl9Pftfu8FTV/iyTh0fp+7wPom/llXcsWH1eCdVmQcstQ+ZCh9FROxUR4yr8Ol8PvZwr7vEtPMJlhn+FnHW30tHnFUBMkhhV6iO4eh5SVFun5w1gjoB1k5VamcX6x0S1p5z97R0MAdGbMCAlSUuAyVFjU1sn+q2DmEPiLSpqTMSpIwCjcEuRbp+2+xM/iS5iRf4FOkAOHwXVFOj48dPNVMSlKlMACq7Bna4O/7Yjnh01F88q9nN04yj3eSnR6dVCbHmxb4trdd4N4rpSiS4BFrg59Wd2hjreMTRJSmaPiUVpX0ORY+ov/eFun4sVFppsSD6EXDfL6xP85ydxpoddaUnrQq4gkBSUgg2FxEtLLc2PTft+V4o1y+fowH39YM0GXsWvsI6jpV0MFyilBOGb1H69YFnG4JN26dvlmGSxVL+IJqUlyrAuOjlrHbaCNNweRMDiYpKqSHYUm3QOQCN93YXgaFlKnbMss1LHogflDOeHWnYEn2t6QDxDTBE9SEqqCSkBTEA2F2jaeHtGlbpUUpcPcJc7CmoEDpZiSRlmhZOshnKo2Z2ZKYKIsDT1A+/2ijyQXDg2xe/yjf6ngTlkolAkml8gdSAHtdi+++y2dwCamwSASzk0plDDMXLPlr4hFJ4VEV1bVGX00vlDAj67mLTLd92CPyh/K8NzSbqlNuoElIOdw/zj3/7fkEqfUKSMspAdgG/3VM7ZS/Y5il0OupHyKOF6cqmgBQcOq74F2G12jQT5bBQCRsXJp3YPbZxYPE0ykolFElaKRcsVAkZJdgcACxt2hOrV+aohgQkCz5fIu2LXL7d45+pcnSItubwE66ikE5APta7EC4yz9YSyZiQrPYHv9mLdZNB5EgppBfvcW7Qukl1AOIeCpFYKiU5RTLKepKuov7ZZ4GknlTv6/5iEyc6VnJe3tBGlT+G6gX2bY94o/qU9wasmalyOnaJ1tNm9ifqYGK2mDsYsUGmTvUH53/WGGWhjo3H+2wJsHJ9sxGctrVIycZx2eBZKScOS0WJDkppSpR7sR6XH6xqojWS3h6mnguQ6RduzYbtDeXqqJqVJIY1DsQWOH7QklOJsktlLP8AP94aeelZlpIYJBfuGP1hVsZoX8PUPNmtjn+V4Rao86trmHXCm86Y3/P9YU6+yz6xRbKIacKmHy1Dr9bGDZ63Si+DKVtukA/VMA8HAoOdse8N/wCTQpKAFnmlhizjkUNsv694RtIRtJ5KuNLFBRTcPff7aBNHKeUDcAP6bmGfiDhqQlSkzUl2cMQoFn9G2cHpC/hiXk9gb+7QbVWgRaatFc1Ll+oH5COj2aA+2B+QjoYaievkqkqoUkpLZIIHyhDqTzkO7RtJuh8xitlqUvBJppbYkuPn1eMnxTSpE1XlnlOxLFJFiL5/vE4yV0zn6M03TDF65c1KQsvTj762gfVJpKQev5RLTyOUnZNze4GH+rRPi6EicBLukJfL+saEYRdRR0VGLwhZqFcxO0NtAlw1rMSW709dyTC3TJu/S/1hvopeBsQCfR26RRjIJ1T0Dd1J/f79Ytn8WnICaS3IkixyxJu7vi8XoQ7ACog1AAO5Fg43Dk/Jt4PmSHFKpXLSndk4LWtdzEJyzqyXUaTyjGrnFc8qVkrctD7+QUaVsVYYZGcfUP0hIuX/AKkgf/sIt6mNfL4vMCUpADJsDa5qe++LN3J3gypVYOq6iqKtPxFSVk081qTSqlDYJTTdh9Rs7wcvXTVMpfMkA1JIAI6KSlyAq4L9haFUziNNSphcgvYA/wDY/N7EMHJ7Qu1PEgaikPdw73Ho+/RresTlbXYyCTlo1qdQumtJQgdACD25f93yt1gGaakq5QS4HxAhR2Y2IY3xgO28Ar1hKUrQlypgX6H16F7+vaBpPEjcLAQApggBh3OXJ9/TaJLnKOQJOhvIWoDBYXF2x6Mfr1iMkDmAlgpIZyxF7Xe7v92aFmonkpBSQCKiCl8N0gXS601JSDkC1+o/v8hCR6c9/wAhUG8osnKDqDk5U/cxXI05AKmOLEixgtM3/UKFlCkfFuNz6tgxbJQEhQNN3ADu2LjZ/wC9r264p4Za+KQgky0+UrINRx0tFmk1DbPfd7+8eSZFKFczcxHb67d4plTSQQSfv/EM82U3dEdckBYItVfIzaCTJedMGXSg260j9YAnqDpuYY1fiO9ihHycj9GhvA60R05SkF3quKSC36EQZ5aKXJKFPhmBHqS/vmLJelKnpW7bg3GcgAv6f4iuRNBIeWFABsqGMAh+xhW7yRbKVWTp1bhRG/t22gniEilSQBlRwcuLX+UBzVDy0Horps5GcxphwdMxKFBRSomoEsEg56EkEdGu/uOSjlhk0ssyvB1tOUPUQDxWWK2TfGxufzhpo5LaqYkGplEOPXviLeMIRJ1Ms81KUj4ndxsKfyxe7Yh3NJ0M51RT4V0omKUkggJBJewBGxffb1MarV6dQlBrBANLXVi7EtcvdoQafXGfMmLWklBKlC7ElyWG1wfpDX+bSgBExKkfE7kqCgcEDDM394i+Tm2cvUnJyPNNqAlLEp5t1JFSWu/Ni+3r2jpejSUlTousOAUsMXpFxhsM/wBB1S0iUFXWxHKWJVUfUO3vnvBbcxAAp/6soZYkOexyfWJObVtZX9/QRS4vApTwlRw6tnAURa2QI6HL/wDGX8iPoFR0U/Pj7/3/AIW/OGPD9OZlwFMkHlAGBbr37PGOm8HTOMwy0KCkc0wrmJICjdkhA9Rc9O8EzNZN8hYDFJsoPuD9bsPeFk+RMlglwyiGKbAjoU7EZ6Zh4rjpb8kena1sJ0gQgoIU4cEg5Fw4P5wXxeWh50yWD8CpdgACSoAK6MUna7h+8A6Qc1RDAEHrjP8AiLU8QMq7JZRakg4u9rYJH0hHBqV+S0lO0wHhaRUQpgGPt3/SHum0gUlwRc3LbfYz29IC0moE1TpYEu2z9vYk3JxbpDrRcoHRhn2/c/Zjoi28sqm9kJRZQSlPNSSdnuPpeL1ashaVFgKEvvT/ANXGSAem/SFGnmBWqWQR8JpdviF7vjfI2hgnQzyQCbJuFgizD/sD1u2xiHUbUifV9X2Mp/MPPK8upRv3JN4famahLAEPY5+nQH+0Zzh0x1BskxfrjuoqJV8kjYX6C1/aHmvBTqRtJBmo1AJQCLqPRyS9gb4+cXTkpQCsJqy4a47/AFjP1EkJDlt9xv3awhvOnOl3IYC1wD7uIDjkm4UQPFyoMzMG/d4B0rkAB7lm9YpWk5YB9r2+/wBYZcDlhSWLEuWcAg2sD9DmGpRWCqSisEhqlIFJO2NolpppVNClbJA5sMLwXM4bqSKaFKQDYUuLMOmwHWB5HDJwJdCg9hkEb2f7zC8otbBihjI4jK80k5Iptg7ju9sRM6wKc1BwGwGb/aNs3imT4emgukOWIO57WwADn7a6RwhctLlCipjUGICT65Nn+kJzi8JiUhKXUB62tt1MT0OiqqdSR9cXwLt3ipQKSWdhYXb6n7vEpMwAkAFL3O5N8WOIbNYKLRZq9Ekh6hy2ZKSznqWDG275EXlCHakuZW5bCizdLt7GBZ0lSwkoBKUq5sMxNiXx0djB8qUOUOKSMlXfpj37wVjyC6VWW6aSpDHI/wDcQLkbM5sxiBl9C5qNmYdXYfnF2n0aqnLAZSR0s737GC9Do6alU1uQ5IYIu13LA49iYXmrolzV7FGklmZJ8tID1PsLAnc4u0O9G65YcswawzfG97jbaFsmT5SSyhzObENuoddnzfqIYcL14CT5aQoEFSklRVQ2HslyXwG26xp5wjdR4wKpEhP82oJNqnJNiDcs3qGePfGcusBQY0VVMwYEikseY79YdyphmkKSZSA4TzFisi5uXVb/AATCfxLw2YfLZiVFxSPj7uLH1G8Gnak/AsZ3JX4KOA6pUuWE12+KkggHtexAN8RfO4jLCVkgKW5AJ+lv2i5eprlIqVLDiklQAY3JAcFQU4zk9oWzpiaVgpqUXIJYlnJcEYtAXc7sCXJ2ONROCUMkhinmYje/TIcgtHuimpCCFE5YFnAOWf637QulLExTHYXCrWDC46xFQY/hqCt2O7nAa2Nn3hd5aJca2HolJIckE9yp/okiOhSZiBlJfsxF75joTn9BvuE6eSgyFLXMIltcZCl9AmwyAfeAtJxEpCLgjdOQxyL/AHePNTpitIQhFCARzLsPv0jk6AIKQFhQIcU9mBv64jpclVDSS0N1MsVIFKRts57t9vFnEvI8sBSTVYEu7Enoem5HSPVzhMCE1VAgJpTZSD6bv6+jRmeJq/FUmpwktnB3fqzZhF3P4FhFTdLAw0WjFyNvW43Pp+sPFTCEEnLX9g/6QHwzTqlBImimtJKAsi99xluxazwZxLUSjKUCSlTFKrBnVhsMWWPvNeVYZ1WrSFPCdWJQmFQNSyXAPR3362g2brypChcVA03u5BHRmc/UxVKQ0oKAezkhgrmJvc46gCKtWgJBUSVKyAM/T945epFSmGcU56Fug4QuXMCVgPYhiDu36H5Q3m+H5aVMZoI/5JIIN7PcWxe0DyZxE5zZRps13a7/ALxbPWvzSpDUqu1h3J6g57l4q22F2wyRwMUuVW3sjA6Wv8oB1PCwFGokgXZrkdAqw2+9ydNryOWm5Ho+/ofUfPaLxLSVGpPMnchh/eIttMThJszGtkBqgVJJJFJ2H3+UX8NT5ZFKgQ7l8e0PdTwxKunttB2m0GiSAFy6lMHJJ/QxVz4x7k38HU+lLpxym/gnoJqVlqj/AOTett83EHK8QSZZpdajuev1gedNllFKEhI2zb3eANBKRJmeYz33u3cE7xJQU03xr6G/JnKPLjX08j2Rx+WAWlr9VVH8/wAoB4pxHziHSQB3AB7bQ3XxuQU8qkn1x8ozfGdWlbKBu2MD1Dfd45IzlKfpaOLvlLyhFrKSGDONme/r0zcwFI05SS6VYsXFj06QTqtckhqXJ2wPv949MsqBrZJdrizfrjPeO1Sa2VtxwyjVsaUFrBXxvSDbpcXbH5Q20CklISkktapxfFwH7bwu02kUVqSlDK3Jcf8AkT3g5fDlhTmWpmcqDfVj9vAk/CJykm6D0a16k8ubG4ba7W+UTnLIcNdgKgCRjZ7np6/OAESzUaZiObuyjf0aDDplghlO4FqhuHy3p/aEyT7QOdLlpBYKBBdV7dcNlre4gLQTQJigElLvh2J6kHL9IL4jKmAMpACSLHvbL7du8USZE2Ynl5cgvdynpve8a37mTwU6Zcx0lTM78t1M52yT27RdxDiJbkLNyod+UGxLv8V+jRZSAAQkJLMq5cG9w92JG0CzuJiWAiykg1DmLA3AcdR1itu8GeXg6ToHUFKUi5c2pT8h+27wROUzgJSUhBwbO27s5DFvSBF8VrIAAAKki5LBrOSdrj5RdqQtUoqUwQSWYDIAf8/oIZSa2HPknqpxUA4AOTSkAdvhGbH3gBU8EsMBw2259YK1EwMOZwB0ItAwAWWEt23/AHvmJRk36jJ4yCLLHEew0VpBuQk7hsfSOiyiv6wqUfYo1TAAKc7tY+mzNfELlzgVBwz7C30g6bNpUCkWKhjI2t84jq5QUtDGz3x2+dhGUlompe5fImpTuaQ2bEHFj+8J9WmiaoVVYL9XAN+94u1evCbI/uk9MkN+8BSXUolnP0isY1kt04tZH3BwoMo4VUMionqxLt3xDXjk8JlpSVfHMSCeosC/alvlCnQS3SQoFJIdFIDH1aJ8X0UylAetSC7XqLH07v6QtpvIyknKmPdOgEJpyAEs9qS5Dp2Idtm9opmSgoFlAAK7As7ju/0y0V8TutJSShTDHvZ+pdnjlTQokKuc7i7Z9QIj1Nhm3f0ItLcFTAp/ruX2BcGxZ+zxcjSUkAKB3pF/2v3gZMwB6HB3e4G2Q+3RsPFc2akByom/+41b/K/zaJ03gPEN8uZUyrFmfv2t0O0HfylMt1GprB94UytSpRUQoqBygjO9jth/aGK5zoSQ46jof8QOL5LJboRk+okULf8AfNvlHj/bRGYvv7fYeJp5rx2nr0XSdEtRsRS2LZ6u/tFGp06qdgff6sYMTNSAXcDFt/Yj7eKp+oUos4O96SU7dLWjn5S5HJOUlIUlChkdrKi1ZOA59+mII1EpTCwcC5G/32gUz/c9H/tF0+SLJJogshyaEj8xHg1aBZRSd2Oxze14lPL7/f7QPOkMSCUlv9pt88RGcPJy/iOgpaLF69KlJJUsFLMx3+3xvBauLy2SFE2ABFRD3f5vf3gOXwwEOQwJYYF83fAb2iJ4e1V7F8XBOwwQ4L7bRI8ucUsWWajUI/olpLublySxZ7vkwbK4mVJAQhAI/pw/Vjbe7GISuCpCSogk45fiDsxYsD8mYwTOrSkIlup81qBZ8hrEEZDdO8NRPHglOE1TVIyXsXF8OAbD2hfq5+UlgoF3SxBdlZdx0+kEyPPDFagmnJAuW2fDM1ojqNGkrSXC3NOQLjmGPd/aMHTFY1CjMAANw9hax9oqneHpszmSQexcEj6w/wBZZSGQDkfEQb3NtrJb3gca4jlBIY2Bf3D78x36Q3Li7Q/N7QmlaZUqYCskEguGDXcFx0sOkNdZrDMSoJKQhgALmzgBjZsRRqFBa+ZnYPYnck39xiKpmnSEONikB8i4v6v2g82xXl2w/wDlksqovYNSb7gj539IXzkIC7YfFwehfZ4mjUtktbsxG9/XaKtVOQySaQ92SXI6VFmI9IEIPYis8mBiwmEAWbp9I6Bf51P/ACHpiOh+KG4g61WHtHkxRp+X5mOjoaI8P3A1/wBPpFmiyI6Ois9HSbbhSiNNJYs8xQLbhzn5D5QFxxV5PdYJ+cdHRN7XwjjXrIadZM4OT8H/AMlwx1Aug7mt+9o6OiE/8jGl4+P2BNWWmWtymKZcsMbDf846OgeDo6WkUS1GhJe7iHU43Hon846OikNnZ+F9b+P4ByL+8Tk5Hp+sdHRd6PRRJKzWgOWLOOuY8UeY/ez/AJx0dEGc8/I2oHNYbRndflUdHRP8L6mc/SexcUhh6CCW/SOjo657OiOgmVNLIDm4vfOIu19gALCvAxmOjo45bPCn6gqVMPms5ZyGezApYN0ubQhkzD5oubrD3zeOjoowQNDpppJAJJFOCbQu8Scqk02/EBta7Jjo6NDQsPUdNUSlBNzWLnO8LUqz/wBj+ceR0F6Hie6YfiH0P/wgjiXwp/7COjobwZ+oFWPwx6iKtaPxT2Bjo6CtMWOwVZuY6OjoUsj/2Q=="/>
          <p:cNvSpPr/>
          <p:nvPr/>
        </p:nvSpPr>
        <p:spPr>
          <a:xfrm>
            <a:off x="0" y="-884233"/>
            <a:ext cx="2466978" cy="184784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Picture 4" descr="http://www.forestgen.mi.lt/images/naujaskeliuk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39952" y="2348880"/>
            <a:ext cx="4344478" cy="3258363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/>
              <a:t>170 medžių</a:t>
            </a:r>
            <a:endParaRPr lang="lt-LT" dirty="0"/>
          </a:p>
        </p:txBody>
      </p:sp>
      <p:pic>
        <p:nvPicPr>
          <p:cNvPr id="14" name="Content Placeholder 9" descr="siukslius1.PNG"/>
          <p:cNvPicPr>
            <a:picLocks noGrp="1" noChangeAspect="1"/>
          </p:cNvPicPr>
          <p:nvPr/>
        </p:nvPicPr>
        <p:blipFill rotWithShape="1">
          <a:blip r:embed="rId5" cstate="print"/>
          <a:srcRect l="21710" r="33849"/>
          <a:stretch/>
        </p:blipFill>
        <p:spPr>
          <a:xfrm>
            <a:off x="23077" y="32428"/>
            <a:ext cx="775427" cy="8955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PresentationPro_ConservationGlobe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3</ChoicesCount>
  <Orientation>Left</Orientation>
</Layout>
</file>

<file path=customXml/item10.xml><?xml version="1.0" encoding="utf-8"?>
<Layout>
  <Type>MultipleChoice</Type>
  <ChoicesCount>5</ChoicesCount>
  <Orientation>Left</Orientation>
</Layout>
</file>

<file path=customXml/item11.xml><?xml version="1.0" encoding="utf-8"?>
<Layout>
  <Type>MultipleChoice</Type>
  <ChoicesCount>2</ChoicesCount>
  <Orientation>Top</Orientation>
</Layout>
</file>

<file path=customXml/item12.xml><?xml version="1.0" encoding="utf-8"?>
<Layout>
  <Type>MultipleChoice</Type>
  <ChoicesCount>5</ChoicesCount>
  <Orientation>Top</Orientation>
</Layout>
</file>

<file path=customXml/item13.xml><?xml version="1.0" encoding="utf-8"?>
<Layout>
  <Type>Drawing</Type>
  <ChoicesCount>0</ChoicesCount>
  <Orientation>Left</Orientation>
</Layout>
</file>

<file path=customXml/item14.xml><?xml version="1.0" encoding="utf-8"?>
<Layout>
  <Type>MultipleChoice</Type>
  <ChoicesCount>2</ChoicesCount>
  <Orientation>Left</Orientation>
</Layout>
</file>

<file path=customXml/item15.xml><?xml version="1.0" encoding="utf-8"?>
<Layout>
  <Type>MultipleChoice</Type>
  <ChoicesCount>2</ChoicesCount>
  <Orientation>Left</Orientation>
</Layout>
</file>

<file path=customXml/item16.xml><?xml version="1.0" encoding="utf-8"?>
<Layout>
  <Type>MultipleChoice</Type>
  <ChoicesCount>3</ChoicesCount>
  <Orientation>Top</Orientation>
</Layout>
</file>

<file path=customXml/item17.xml><?xml version="1.0" encoding="utf-8"?>
<Layout>
  <Type>MultipleChoice</Type>
  <ChoicesCount>2</ChoicesCount>
  <Orientation>Left</Orientation>
</Layout>
</file>

<file path=customXml/item18.xml><?xml version="1.0" encoding="utf-8"?>
<Layout>
  <Type>Drawing</Type>
  <ChoicesCount>0</ChoicesCount>
  <Orientation>Left</Orientation>
</Layout>
</file>

<file path=customXml/item19.xml><?xml version="1.0" encoding="utf-8"?>
<Layout>
  <Type>MultipleChoice</Type>
  <ChoicesCount>5</ChoicesCount>
  <Orientation>Left</Orientation>
</Layout>
</file>

<file path=customXml/item2.xml><?xml version="1.0" encoding="utf-8"?>
<Layout>
  <Type>MultipleChoice</Type>
  <ChoicesCount>2</ChoicesCount>
  <Orientation>Left</Orientation>
</Layout>
</file>

<file path=customXml/item20.xml><?xml version="1.0" encoding="utf-8"?>
<Layout>
  <Type>MultipleChoice</Type>
  <ChoicesCount>2</ChoicesCount>
  <Orientation>Top</Orientation>
</Layout>
</file>

<file path=customXml/item21.xml><?xml version="1.0" encoding="utf-8"?>
<Layout>
  <Type>MultipleChoice</Type>
  <ChoicesCount>2</ChoicesCount>
  <Orientation>Top</Orientation>
</Layout>
</file>

<file path=customXml/item22.xml><?xml version="1.0" encoding="utf-8"?>
<Layout>
  <Type>MultipleChoice</Type>
  <ChoicesCount>2</ChoicesCount>
  <Orientation>Left</Orientation>
</Layout>
</file>

<file path=customXml/item23.xml><?xml version="1.0" encoding="utf-8"?>
<Layout>
  <Type>Drawing</Type>
  <ChoicesCount>0</ChoicesCount>
  <Orientation>Left</Orientation>
</Layout>
</file>

<file path=customXml/item24.xml><?xml version="1.0" encoding="utf-8"?>
<Layout>
  <Type>MultipleChoice</Type>
  <ChoicesCount>2</ChoicesCount>
  <Orientation>Left</Orientation>
</Layout>
</file>

<file path=customXml/item25.xml><?xml version="1.0" encoding="utf-8"?>
<Layout>
  <Type>MultipleChoice</Type>
  <ChoicesCount>3</ChoicesCount>
  <Orientation>Left</Orientation>
</Layout>
</file>

<file path=customXml/item26.xml><?xml version="1.0" encoding="utf-8"?>
<Layout>
  <Type>MultipleChoice</Type>
  <ChoicesCount>3</ChoicesCount>
  <Orientation>Left</Orientation>
</Layout>
</file>

<file path=customXml/item27.xml><?xml version="1.0" encoding="utf-8"?>
<Layout>
  <Type>MultipleChoice</Type>
  <ChoicesCount>2</ChoicesCount>
  <Orientation>Top</Orientation>
</Layout>
</file>

<file path=customXml/item28.xml><?xml version="1.0" encoding="utf-8"?>
<Layout>
  <Type>MultipleChoice</Type>
  <ChoicesCount>2</ChoicesCount>
  <Orientation>Left</Orientation>
</Layout>
</file>

<file path=customXml/item29.xml><?xml version="1.0" encoding="utf-8"?>
<Layout>
  <Type>MultipleChoice</Type>
  <ChoicesCount>2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30.xml><?xml version="1.0" encoding="utf-8"?>
<Layout>
  <Type>Drawing</Type>
  <ChoicesCount>0</ChoicesCount>
  <Orientation>Left</Orientation>
</Layout>
</file>

<file path=customXml/item31.xml><?xml version="1.0" encoding="utf-8"?>
<Layout>
  <Type>Drawing</Type>
  <ChoicesCount>0</ChoicesCount>
  <Orientation>Left</Orientation>
</Layout>
</file>

<file path=customXml/item32.xml><?xml version="1.0" encoding="utf-8"?>
<Layout>
  <Type>MultipleChoice</Type>
  <ChoicesCount>4</ChoicesCount>
  <Orientation>Left</Orientation>
</Layout>
</file>

<file path=customXml/item33.xml><?xml version="1.0" encoding="utf-8"?>
<Layout>
  <Type>MultipleChoice</Type>
  <ChoicesCount>2</ChoicesCount>
  <Orientation>Left</Orientation>
</Layout>
</file>

<file path=customXml/item34.xml><?xml version="1.0" encoding="utf-8"?>
<Layout>
  <Type>MultipleChoice</Type>
  <ChoicesCount>2</ChoicesCount>
  <Orientation>Top</Orientation>
</Layout>
</file>

<file path=customXml/item35.xml><?xml version="1.0" encoding="utf-8"?>
<Layout>
  <Type>Drawing</Type>
  <ChoicesCount>0</ChoicesCount>
  <Orientation>Left</Orientation>
</Layout>
</file>

<file path=customXml/item36.xml><?xml version="1.0" encoding="utf-8"?>
<Layout>
  <Type>MultipleChoice</Type>
  <ChoicesCount>3</ChoicesCount>
  <Orientation>Left</Orientation>
</Layout>
</file>

<file path=customXml/item37.xml><?xml version="1.0" encoding="utf-8"?>
<Layout>
  <Type>MultipleChoice</Type>
  <ChoicesCount>2</ChoicesCount>
  <Orientation>Left</Orientation>
</Layout>
</file>

<file path=customXml/item38.xml><?xml version="1.0" encoding="utf-8"?>
<Layout>
  <Type>MultipleChoice</Type>
  <ChoicesCount>5</ChoicesCount>
  <Orientation>Left</Orientation>
</Layout>
</file>

<file path=customXml/item39.xml><?xml version="1.0" encoding="utf-8"?>
<Layout>
  <Type>Drawing</Type>
  <ChoicesCount>0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40.xml><?xml version="1.0" encoding="utf-8"?>
<Layout>
  <Type>MultipleChoice</Type>
  <ChoicesCount>2</ChoicesCount>
  <Orientation>Left</Orientation>
</Layout>
</file>

<file path=customXml/item41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Drawing</Type>
  <ChoicesCount>0</ChoicesCount>
  <Orientation>Left</Orientation>
</Layout>
</file>

<file path=customXml/item9.xml><?xml version="1.0" encoding="utf-8"?>
<Layout>
  <Type>MultipleChoice</Type>
  <ChoicesCount>3</ChoicesCount>
  <Orientation>Top</Orientation>
</Layout>
</file>

<file path=customXml/itemProps1.xml><?xml version="1.0" encoding="utf-8"?>
<ds:datastoreItem xmlns:ds="http://schemas.openxmlformats.org/officeDocument/2006/customXml" ds:itemID="{DF6FDC10-7378-4EA0-B91A-FD8703E11703}">
  <ds:schemaRefs/>
</ds:datastoreItem>
</file>

<file path=customXml/itemProps10.xml><?xml version="1.0" encoding="utf-8"?>
<ds:datastoreItem xmlns:ds="http://schemas.openxmlformats.org/officeDocument/2006/customXml" ds:itemID="{7C44A650-5874-4695-956B-BBD63B2E4774}">
  <ds:schemaRefs/>
</ds:datastoreItem>
</file>

<file path=customXml/itemProps11.xml><?xml version="1.0" encoding="utf-8"?>
<ds:datastoreItem xmlns:ds="http://schemas.openxmlformats.org/officeDocument/2006/customXml" ds:itemID="{F21B177F-1EC3-4605-9875-542CA3A83CAA}">
  <ds:schemaRefs/>
</ds:datastoreItem>
</file>

<file path=customXml/itemProps12.xml><?xml version="1.0" encoding="utf-8"?>
<ds:datastoreItem xmlns:ds="http://schemas.openxmlformats.org/officeDocument/2006/customXml" ds:itemID="{C5F5B40F-3674-45ED-95E7-9985055B1DFD}">
  <ds:schemaRefs/>
</ds:datastoreItem>
</file>

<file path=customXml/itemProps13.xml><?xml version="1.0" encoding="utf-8"?>
<ds:datastoreItem xmlns:ds="http://schemas.openxmlformats.org/officeDocument/2006/customXml" ds:itemID="{F00BD570-5E07-496C-9F39-333543023448}">
  <ds:schemaRefs/>
</ds:datastoreItem>
</file>

<file path=customXml/itemProps14.xml><?xml version="1.0" encoding="utf-8"?>
<ds:datastoreItem xmlns:ds="http://schemas.openxmlformats.org/officeDocument/2006/customXml" ds:itemID="{38F5F756-851A-4A99-8CC5-FA7736244708}">
  <ds:schemaRefs/>
</ds:datastoreItem>
</file>

<file path=customXml/itemProps15.xml><?xml version="1.0" encoding="utf-8"?>
<ds:datastoreItem xmlns:ds="http://schemas.openxmlformats.org/officeDocument/2006/customXml" ds:itemID="{E99A5CAD-6969-4E0A-91AF-6FEF03653D40}">
  <ds:schemaRefs/>
</ds:datastoreItem>
</file>

<file path=customXml/itemProps16.xml><?xml version="1.0" encoding="utf-8"?>
<ds:datastoreItem xmlns:ds="http://schemas.openxmlformats.org/officeDocument/2006/customXml" ds:itemID="{6AEAF97C-182B-4787-A4A2-E5A77EA19F0F}">
  <ds:schemaRefs/>
</ds:datastoreItem>
</file>

<file path=customXml/itemProps17.xml><?xml version="1.0" encoding="utf-8"?>
<ds:datastoreItem xmlns:ds="http://schemas.openxmlformats.org/officeDocument/2006/customXml" ds:itemID="{A46304E5-D0D9-4311-8EA8-E339871329E7}">
  <ds:schemaRefs/>
</ds:datastoreItem>
</file>

<file path=customXml/itemProps18.xml><?xml version="1.0" encoding="utf-8"?>
<ds:datastoreItem xmlns:ds="http://schemas.openxmlformats.org/officeDocument/2006/customXml" ds:itemID="{BE90B4A3-CE03-46B6-8E03-5963A7A2522B}">
  <ds:schemaRefs/>
</ds:datastoreItem>
</file>

<file path=customXml/itemProps19.xml><?xml version="1.0" encoding="utf-8"?>
<ds:datastoreItem xmlns:ds="http://schemas.openxmlformats.org/officeDocument/2006/customXml" ds:itemID="{46636BE4-FCE6-455C-A6AB-EDE26E9FDC65}">
  <ds:schemaRefs/>
</ds:datastoreItem>
</file>

<file path=customXml/itemProps2.xml><?xml version="1.0" encoding="utf-8"?>
<ds:datastoreItem xmlns:ds="http://schemas.openxmlformats.org/officeDocument/2006/customXml" ds:itemID="{EEC6C459-D4AA-4BC8-B8DC-7D3988194258}">
  <ds:schemaRefs/>
</ds:datastoreItem>
</file>

<file path=customXml/itemProps20.xml><?xml version="1.0" encoding="utf-8"?>
<ds:datastoreItem xmlns:ds="http://schemas.openxmlformats.org/officeDocument/2006/customXml" ds:itemID="{88387D30-2B81-48D6-AC5A-3E00BD888FE4}">
  <ds:schemaRefs/>
</ds:datastoreItem>
</file>

<file path=customXml/itemProps21.xml><?xml version="1.0" encoding="utf-8"?>
<ds:datastoreItem xmlns:ds="http://schemas.openxmlformats.org/officeDocument/2006/customXml" ds:itemID="{E3BDE02E-9524-44E0-8C57-9DF0A8A15848}">
  <ds:schemaRefs/>
</ds:datastoreItem>
</file>

<file path=customXml/itemProps22.xml><?xml version="1.0" encoding="utf-8"?>
<ds:datastoreItem xmlns:ds="http://schemas.openxmlformats.org/officeDocument/2006/customXml" ds:itemID="{81DB5BB5-F70E-4315-81F7-ECBF6D2DE7FC}">
  <ds:schemaRefs/>
</ds:datastoreItem>
</file>

<file path=customXml/itemProps23.xml><?xml version="1.0" encoding="utf-8"?>
<ds:datastoreItem xmlns:ds="http://schemas.openxmlformats.org/officeDocument/2006/customXml" ds:itemID="{079384FB-2B4D-4BD4-8325-E072BCE9C0F4}">
  <ds:schemaRefs/>
</ds:datastoreItem>
</file>

<file path=customXml/itemProps24.xml><?xml version="1.0" encoding="utf-8"?>
<ds:datastoreItem xmlns:ds="http://schemas.openxmlformats.org/officeDocument/2006/customXml" ds:itemID="{8E46FFDB-5B6F-4F7E-94BA-58C922FBAB61}">
  <ds:schemaRefs/>
</ds:datastoreItem>
</file>

<file path=customXml/itemProps25.xml><?xml version="1.0" encoding="utf-8"?>
<ds:datastoreItem xmlns:ds="http://schemas.openxmlformats.org/officeDocument/2006/customXml" ds:itemID="{6C3504DF-B34C-40D1-A11F-78FEEC382DB6}">
  <ds:schemaRefs/>
</ds:datastoreItem>
</file>

<file path=customXml/itemProps26.xml><?xml version="1.0" encoding="utf-8"?>
<ds:datastoreItem xmlns:ds="http://schemas.openxmlformats.org/officeDocument/2006/customXml" ds:itemID="{86E2B955-6933-469A-9EFC-E7CFE82C2AB2}">
  <ds:schemaRefs/>
</ds:datastoreItem>
</file>

<file path=customXml/itemProps27.xml><?xml version="1.0" encoding="utf-8"?>
<ds:datastoreItem xmlns:ds="http://schemas.openxmlformats.org/officeDocument/2006/customXml" ds:itemID="{9FF9CB35-08B7-4B78-B914-0E500718315D}">
  <ds:schemaRefs/>
</ds:datastoreItem>
</file>

<file path=customXml/itemProps28.xml><?xml version="1.0" encoding="utf-8"?>
<ds:datastoreItem xmlns:ds="http://schemas.openxmlformats.org/officeDocument/2006/customXml" ds:itemID="{9D2174FA-7541-477C-9C24-D8E92E84B281}">
  <ds:schemaRefs/>
</ds:datastoreItem>
</file>

<file path=customXml/itemProps29.xml><?xml version="1.0" encoding="utf-8"?>
<ds:datastoreItem xmlns:ds="http://schemas.openxmlformats.org/officeDocument/2006/customXml" ds:itemID="{900CAE91-B297-4539-9F53-055D9B984F43}">
  <ds:schemaRefs/>
</ds:datastoreItem>
</file>

<file path=customXml/itemProps3.xml><?xml version="1.0" encoding="utf-8"?>
<ds:datastoreItem xmlns:ds="http://schemas.openxmlformats.org/officeDocument/2006/customXml" ds:itemID="{34D6F7FB-3B02-4FF3-B3D3-E9324A8DF587}">
  <ds:schemaRefs/>
</ds:datastoreItem>
</file>

<file path=customXml/itemProps30.xml><?xml version="1.0" encoding="utf-8"?>
<ds:datastoreItem xmlns:ds="http://schemas.openxmlformats.org/officeDocument/2006/customXml" ds:itemID="{83BB75C8-1012-4B13-BA94-108D080009B6}">
  <ds:schemaRefs/>
</ds:datastoreItem>
</file>

<file path=customXml/itemProps31.xml><?xml version="1.0" encoding="utf-8"?>
<ds:datastoreItem xmlns:ds="http://schemas.openxmlformats.org/officeDocument/2006/customXml" ds:itemID="{63E6A4E1-B834-4F3B-AA8E-A947E4C4036B}">
  <ds:schemaRefs/>
</ds:datastoreItem>
</file>

<file path=customXml/itemProps32.xml><?xml version="1.0" encoding="utf-8"?>
<ds:datastoreItem xmlns:ds="http://schemas.openxmlformats.org/officeDocument/2006/customXml" ds:itemID="{FCA9D0AF-3549-4E18-8BD8-0E5E706175D8}">
  <ds:schemaRefs/>
</ds:datastoreItem>
</file>

<file path=customXml/itemProps33.xml><?xml version="1.0" encoding="utf-8"?>
<ds:datastoreItem xmlns:ds="http://schemas.openxmlformats.org/officeDocument/2006/customXml" ds:itemID="{F0ED95B8-C24E-4F55-968A-E9DD7A9F526F}">
  <ds:schemaRefs/>
</ds:datastoreItem>
</file>

<file path=customXml/itemProps34.xml><?xml version="1.0" encoding="utf-8"?>
<ds:datastoreItem xmlns:ds="http://schemas.openxmlformats.org/officeDocument/2006/customXml" ds:itemID="{4119AD45-0E45-46FC-83E9-D1EEC4F1E2A9}">
  <ds:schemaRefs/>
</ds:datastoreItem>
</file>

<file path=customXml/itemProps35.xml><?xml version="1.0" encoding="utf-8"?>
<ds:datastoreItem xmlns:ds="http://schemas.openxmlformats.org/officeDocument/2006/customXml" ds:itemID="{7AA5A6C6-D735-480A-A161-CD2BD3EF9489}">
  <ds:schemaRefs/>
</ds:datastoreItem>
</file>

<file path=customXml/itemProps36.xml><?xml version="1.0" encoding="utf-8"?>
<ds:datastoreItem xmlns:ds="http://schemas.openxmlformats.org/officeDocument/2006/customXml" ds:itemID="{7C289FA4-8EDD-42A8-8CD9-7FE2AAE0F94F}">
  <ds:schemaRefs/>
</ds:datastoreItem>
</file>

<file path=customXml/itemProps37.xml><?xml version="1.0" encoding="utf-8"?>
<ds:datastoreItem xmlns:ds="http://schemas.openxmlformats.org/officeDocument/2006/customXml" ds:itemID="{56CF78C2-E7A1-4BBC-A402-6C42EA3F4EC4}">
  <ds:schemaRefs/>
</ds:datastoreItem>
</file>

<file path=customXml/itemProps38.xml><?xml version="1.0" encoding="utf-8"?>
<ds:datastoreItem xmlns:ds="http://schemas.openxmlformats.org/officeDocument/2006/customXml" ds:itemID="{D933B564-383A-4677-A41F-CD500B677055}">
  <ds:schemaRefs/>
</ds:datastoreItem>
</file>

<file path=customXml/itemProps39.xml><?xml version="1.0" encoding="utf-8"?>
<ds:datastoreItem xmlns:ds="http://schemas.openxmlformats.org/officeDocument/2006/customXml" ds:itemID="{E2AEF9A5-8B54-4F28-92DC-55A8A9438B80}">
  <ds:schemaRefs/>
</ds:datastoreItem>
</file>

<file path=customXml/itemProps4.xml><?xml version="1.0" encoding="utf-8"?>
<ds:datastoreItem xmlns:ds="http://schemas.openxmlformats.org/officeDocument/2006/customXml" ds:itemID="{33D89F71-A4A1-4B50-9D48-39AC40D5A99D}">
  <ds:schemaRefs/>
</ds:datastoreItem>
</file>

<file path=customXml/itemProps40.xml><?xml version="1.0" encoding="utf-8"?>
<ds:datastoreItem xmlns:ds="http://schemas.openxmlformats.org/officeDocument/2006/customXml" ds:itemID="{77049A5A-D37F-460C-8B47-F9AFC2B319F2}">
  <ds:schemaRefs/>
</ds:datastoreItem>
</file>

<file path=customXml/itemProps41.xml><?xml version="1.0" encoding="utf-8"?>
<ds:datastoreItem xmlns:ds="http://schemas.openxmlformats.org/officeDocument/2006/customXml" ds:itemID="{B9A84B0C-A341-4AAB-BD6A-C2DEFA9AA783}">
  <ds:schemaRefs/>
</ds:datastoreItem>
</file>

<file path=customXml/itemProps5.xml><?xml version="1.0" encoding="utf-8"?>
<ds:datastoreItem xmlns:ds="http://schemas.openxmlformats.org/officeDocument/2006/customXml" ds:itemID="{04F76E8A-5560-43A3-8C77-71B493605090}">
  <ds:schemaRefs/>
</ds:datastoreItem>
</file>

<file path=customXml/itemProps6.xml><?xml version="1.0" encoding="utf-8"?>
<ds:datastoreItem xmlns:ds="http://schemas.openxmlformats.org/officeDocument/2006/customXml" ds:itemID="{443572D5-5186-4212-B97F-E9FA9A4F65D7}">
  <ds:schemaRefs/>
</ds:datastoreItem>
</file>

<file path=customXml/itemProps7.xml><?xml version="1.0" encoding="utf-8"?>
<ds:datastoreItem xmlns:ds="http://schemas.openxmlformats.org/officeDocument/2006/customXml" ds:itemID="{BD5AEA47-F199-4F40-8125-7EF4D37F796F}">
  <ds:schemaRefs/>
</ds:datastoreItem>
</file>

<file path=customXml/itemProps8.xml><?xml version="1.0" encoding="utf-8"?>
<ds:datastoreItem xmlns:ds="http://schemas.openxmlformats.org/officeDocument/2006/customXml" ds:itemID="{A7BA27B5-A88A-4CCC-8ED3-2FA78800C253}">
  <ds:schemaRefs/>
</ds:datastoreItem>
</file>

<file path=customXml/itemProps9.xml><?xml version="1.0" encoding="utf-8"?>
<ds:datastoreItem xmlns:ds="http://schemas.openxmlformats.org/officeDocument/2006/customXml" ds:itemID="{BD8E9B9C-334A-4B25-BDDC-8965DA082D0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370</TotalTime>
  <Words>498</Words>
  <Application>Microsoft Office PowerPoint</Application>
  <PresentationFormat>On-screen Show (4:3)</PresentationFormat>
  <Paragraphs>100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PresentationPro_ConservationGlobeVideo</vt:lpstr>
      <vt:lpstr>1_Office tema</vt:lpstr>
      <vt:lpstr>Kaip rūšiuoti atliekas? </vt:lpstr>
      <vt:lpstr>PowerPoint Presentation</vt:lpstr>
      <vt:lpstr>Kur mane, Šiukšlių, jūs galėtumėte sutikti?</vt:lpstr>
      <vt:lpstr>Kam reikalingi skirtingų spalvų konteineriai?</vt:lpstr>
      <vt:lpstr>Kodėl reikia  rūšiuoti šiukšles?</vt:lpstr>
      <vt:lpstr>    Aš girdėjau, kad...</vt:lpstr>
      <vt:lpstr>Kiek šiukšlių per metus išvežama  į sąvartynus?</vt:lpstr>
      <vt:lpstr>Man pasakojo, kad...</vt:lpstr>
      <vt:lpstr>Kiek medžių išsaugo  kiekvieno perdirbto popieriaus tona?</vt:lpstr>
      <vt:lpstr>Išrūšiuotos šiukšlės patenka į:</vt:lpstr>
      <vt:lpstr>PowerPoint Presentation</vt:lpstr>
      <vt:lpstr>Ar galiu mesti popierių su celofanu?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 dar  supratau!</vt:lpstr>
      <vt:lpstr>PowerPoint Presentation</vt:lpstr>
      <vt:lpstr>PowerPoint Presentation</vt:lpstr>
      <vt:lpstr>Papildoma medžiaga apie rūšiavimą</vt:lpstr>
      <vt:lpstr>Informacijos ir paveikslėlių šaltiniai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Pasaulio paž. 3 kl.</dc:title>
  <dc:creator/>
  <cp:lastModifiedBy>User</cp:lastModifiedBy>
  <cp:revision>45</cp:revision>
  <dcterms:created xsi:type="dcterms:W3CDTF">2012-06-06T11:38:53Z</dcterms:created>
  <dcterms:modified xsi:type="dcterms:W3CDTF">2021-12-13T17:21:43Z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