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272D"/>
    <a:srgbClr val="ED1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72" d="100"/>
          <a:sy n="72" d="100"/>
        </p:scale>
        <p:origin x="31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2334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50219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4295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8811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43804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08305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80780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48045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76718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39832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09438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E414B-216C-4B10-8B90-1DBF99A99580}" type="datetimeFigureOut">
              <a:rPr lang="lt-LT" smtClean="0"/>
              <a:t>2023-12-08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F1008-72C9-4872-9177-EACA8C18EBA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89964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71606A5-1E5F-C1ED-AFAD-10D71CBFA1C8}"/>
              </a:ext>
            </a:extLst>
          </p:cNvPr>
          <p:cNvSpPr/>
          <p:nvPr/>
        </p:nvSpPr>
        <p:spPr>
          <a:xfrm>
            <a:off x="619246" y="3503666"/>
            <a:ext cx="6383438" cy="32425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14C23B-5B8A-8778-CE71-A566A3F8E461}"/>
              </a:ext>
            </a:extLst>
          </p:cNvPr>
          <p:cNvSpPr txBox="1"/>
          <p:nvPr/>
        </p:nvSpPr>
        <p:spPr>
          <a:xfrm>
            <a:off x="994473" y="4413930"/>
            <a:ext cx="615346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4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Sprendimo motyvai:</a:t>
            </a:r>
            <a:br>
              <a:rPr lang="lt-LT" sz="1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lt-LT" sz="1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lt-LT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Motyvai </a:t>
            </a:r>
            <a:endParaRPr lang="lt-LT" sz="1200" dirty="0">
              <a:solidFill>
                <a:srgbClr val="ED1C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7700F3-8327-CE89-AF20-8495A1E4FB8A}"/>
              </a:ext>
            </a:extLst>
          </p:cNvPr>
          <p:cNvSpPr txBox="1"/>
          <p:nvPr/>
        </p:nvSpPr>
        <p:spPr>
          <a:xfrm>
            <a:off x="534523" y="6993207"/>
            <a:ext cx="62381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Jei turite klausimų ar pastebėjimų dėl šių želdinių, galite kreiptis į Vilniaus miesto savivaldybės administracijos Miesto tvarkymo ir aplinkos apsaugos skyriaus Aplinkos apsaugos ir želdinių tvarkymo poskyrį:</a:t>
            </a:r>
            <a:br>
              <a:rPr lang="lt-LT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lt-LT" sz="1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el. p. </a:t>
            </a:r>
            <a:r>
              <a:rPr lang="lt-LT" sz="12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savivaldybe@vilnius.lt</a:t>
            </a:r>
            <a:r>
              <a:rPr lang="lt-LT" sz="12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tel. +370 5 211 2000.</a:t>
            </a:r>
          </a:p>
          <a:p>
            <a:endParaRPr lang="lt-LT" sz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2" name="Picture 11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CD040E73-AD9A-7205-5E77-BC317198B43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8314" y="8175606"/>
            <a:ext cx="1525830" cy="152583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304BA03-D592-1CCD-BC88-13A96D407E38}"/>
              </a:ext>
            </a:extLst>
          </p:cNvPr>
          <p:cNvSpPr txBox="1"/>
          <p:nvPr/>
        </p:nvSpPr>
        <p:spPr>
          <a:xfrm>
            <a:off x="764498" y="9830695"/>
            <a:ext cx="61534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Daugiau informacijos: </a:t>
            </a:r>
            <a:br>
              <a:rPr lang="lt-LT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lt-LT" sz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vilnius.lt</a:t>
            </a:r>
            <a:r>
              <a:rPr lang="lt-LT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/lt/savivaldybe/miesto-ukis-ir-transportas/</a:t>
            </a:r>
          </a:p>
          <a:p>
            <a:pPr algn="ctr"/>
            <a:endParaRPr lang="lt-LT" sz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2358777-6BF6-EEBB-A05C-8C75759DFACB}"/>
              </a:ext>
            </a:extLst>
          </p:cNvPr>
          <p:cNvSpPr/>
          <p:nvPr/>
        </p:nvSpPr>
        <p:spPr>
          <a:xfrm>
            <a:off x="619246" y="3019102"/>
            <a:ext cx="6383438" cy="96912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9050">
            <a:solidFill>
              <a:srgbClr val="C127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5D57D3-DD2F-FE6C-D7B1-1BE515CAA2D4}"/>
              </a:ext>
            </a:extLst>
          </p:cNvPr>
          <p:cNvSpPr txBox="1"/>
          <p:nvPr/>
        </p:nvSpPr>
        <p:spPr>
          <a:xfrm>
            <a:off x="734233" y="3234847"/>
            <a:ext cx="6153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dirty="0">
                <a:solidFill>
                  <a:srgbClr val="C1272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2023 m. XXX X d.</a:t>
            </a:r>
            <a:br>
              <a:rPr lang="lt-LT" sz="1200" b="1" dirty="0">
                <a:solidFill>
                  <a:srgbClr val="C1272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lt-LT" sz="1200" dirty="0">
                <a:solidFill>
                  <a:srgbClr val="C1272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šioje teritorijoje bus šalinami šie želdiniai:</a:t>
            </a:r>
            <a:endParaRPr lang="lt-LT" sz="1200" dirty="0">
              <a:solidFill>
                <a:srgbClr val="C127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A85BF3E-E770-EE17-DCE1-18C4D27DE558}"/>
              </a:ext>
            </a:extLst>
          </p:cNvPr>
          <p:cNvSpPr txBox="1"/>
          <p:nvPr/>
        </p:nvSpPr>
        <p:spPr>
          <a:xfrm>
            <a:off x="794762" y="1942126"/>
            <a:ext cx="6092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b="1" dirty="0">
                <a:solidFill>
                  <a:srgbClr val="C127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PRANEŠIMAS</a:t>
            </a:r>
          </a:p>
          <a:p>
            <a:pPr algn="ctr"/>
            <a:r>
              <a:rPr lang="lt-LT" dirty="0">
                <a:solidFill>
                  <a:srgbClr val="C127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DĖL ŽELDINIŲ ŠALINIMO</a:t>
            </a:r>
          </a:p>
        </p:txBody>
      </p:sp>
      <p:pic>
        <p:nvPicPr>
          <p:cNvPr id="3" name="Picture 2" descr="A red and black logo&#10;&#10;Description automatically generated">
            <a:extLst>
              <a:ext uri="{FF2B5EF4-FFF2-40B4-BE49-F238E27FC236}">
                <a16:creationId xmlns:a16="http://schemas.microsoft.com/office/drawing/2014/main" id="{A490E99B-F59D-7700-1F17-4996FA73C5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689" y="693186"/>
            <a:ext cx="950991" cy="795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266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35</TotalTime>
  <Words>87</Words>
  <Application>Microsoft Office PowerPoint</Application>
  <PresentationFormat>Pasirinktinai</PresentationFormat>
  <Paragraphs>6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Justyna T</dc:creator>
  <cp:lastModifiedBy>Gintarė Pažarskė</cp:lastModifiedBy>
  <cp:revision>5</cp:revision>
  <dcterms:created xsi:type="dcterms:W3CDTF">2023-11-28T09:38:24Z</dcterms:created>
  <dcterms:modified xsi:type="dcterms:W3CDTF">2023-12-08T13:46:16Z</dcterms:modified>
</cp:coreProperties>
</file>