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Lst>
  <p:sldSz cx="15119350" cy="8640763"/>
  <p:notesSz cx="6858000" cy="9144000"/>
  <p:embeddedFontLst>
    <p:embeddedFont>
      <p:font typeface="Raleway" pitchFamily="2" charset="-70"/>
      <p:regular r:id="rId17"/>
      <p:bold r:id="rId18"/>
      <p:italic r:id="rId19"/>
      <p:boldItalic r:id="rId20"/>
    </p:embeddedFont>
    <p:embeddedFont>
      <p:font typeface="Roboto" panose="020000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8">
          <p15:clr>
            <a:srgbClr val="9AA0A6"/>
          </p15:clr>
        </p15:guide>
        <p15:guide id="2" pos="8947">
          <p15:clr>
            <a:srgbClr val="9AA0A6"/>
          </p15:clr>
        </p15:guide>
        <p15:guide id="3" orient="horz" pos="5062">
          <p15:clr>
            <a:srgbClr val="9AA0A6"/>
          </p15:clr>
        </p15:guide>
        <p15:guide id="4" orient="horz" pos="85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6A01D0-813C-02BC-A383-51CBD1CBC8CF}" v="1" dt="2022-07-09T06:31:11.094"/>
  </p1510:revLst>
</p1510:revInfo>
</file>

<file path=ppt/tableStyles.xml><?xml version="1.0" encoding="utf-8"?>
<a:tblStyleLst xmlns:a="http://schemas.openxmlformats.org/drawingml/2006/main" def="{8C4C46DB-28B8-47C2-8ECB-47E7F7617A8B}">
  <a:tblStyle styleId="{8C4C46DB-28B8-47C2-8ECB-47E7F7617A8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0" d="100"/>
          <a:sy n="50" d="100"/>
        </p:scale>
        <p:origin x="796" y="28"/>
      </p:cViewPr>
      <p:guideLst>
        <p:guide pos="578"/>
        <p:guide pos="8947"/>
        <p:guide orient="horz" pos="5062"/>
        <p:guide orient="horz" pos="85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8920" y="685800"/>
            <a:ext cx="6000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2325ad358e_1_1:notes"/>
          <p:cNvSpPr>
            <a:spLocks noGrp="1" noRot="1" noChangeAspect="1"/>
          </p:cNvSpPr>
          <p:nvPr>
            <p:ph type="sldImg" idx="2"/>
          </p:nvPr>
        </p:nvSpPr>
        <p:spPr>
          <a:xfrm>
            <a:off x="428625" y="685800"/>
            <a:ext cx="6000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2325ad358e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21079ced2b_0_354:notes"/>
          <p:cNvSpPr>
            <a:spLocks noGrp="1" noRot="1" noChangeAspect="1"/>
          </p:cNvSpPr>
          <p:nvPr>
            <p:ph type="sldImg" idx="2"/>
          </p:nvPr>
        </p:nvSpPr>
        <p:spPr>
          <a:xfrm>
            <a:off x="428625" y="685800"/>
            <a:ext cx="6000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21079ced2b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231a087312_0_318:notes"/>
          <p:cNvSpPr>
            <a:spLocks noGrp="1" noRot="1" noChangeAspect="1"/>
          </p:cNvSpPr>
          <p:nvPr>
            <p:ph type="sldImg" idx="2"/>
          </p:nvPr>
        </p:nvSpPr>
        <p:spPr>
          <a:xfrm>
            <a:off x="428625" y="685800"/>
            <a:ext cx="6000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231a087312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1f51553b79_2_353:notes"/>
          <p:cNvSpPr>
            <a:spLocks noGrp="1" noRot="1" noChangeAspect="1"/>
          </p:cNvSpPr>
          <p:nvPr>
            <p:ph type="sldImg" idx="2"/>
          </p:nvPr>
        </p:nvSpPr>
        <p:spPr>
          <a:xfrm>
            <a:off x="428625" y="685800"/>
            <a:ext cx="6000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1f51553b79_2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21079ced2b_0_447:notes"/>
          <p:cNvSpPr>
            <a:spLocks noGrp="1" noRot="1" noChangeAspect="1"/>
          </p:cNvSpPr>
          <p:nvPr>
            <p:ph type="sldImg" idx="2"/>
          </p:nvPr>
        </p:nvSpPr>
        <p:spPr>
          <a:xfrm>
            <a:off x="428625" y="685800"/>
            <a:ext cx="6000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121079ced2b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231a087312_0_402:notes"/>
          <p:cNvSpPr>
            <a:spLocks noGrp="1" noRot="1" noChangeAspect="1"/>
          </p:cNvSpPr>
          <p:nvPr>
            <p:ph type="sldImg" idx="2"/>
          </p:nvPr>
        </p:nvSpPr>
        <p:spPr>
          <a:xfrm>
            <a:off x="428625" y="685800"/>
            <a:ext cx="6000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1231a087312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1f51553b79_2_918:notes"/>
          <p:cNvSpPr>
            <a:spLocks noGrp="1" noRot="1" noChangeAspect="1"/>
          </p:cNvSpPr>
          <p:nvPr>
            <p:ph type="sldImg" idx="2"/>
          </p:nvPr>
        </p:nvSpPr>
        <p:spPr>
          <a:xfrm>
            <a:off x="428625" y="685800"/>
            <a:ext cx="6000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1f51553b79_2_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2325ad358e_1_21:notes"/>
          <p:cNvSpPr>
            <a:spLocks noGrp="1" noRot="1" noChangeAspect="1"/>
          </p:cNvSpPr>
          <p:nvPr>
            <p:ph type="sldImg" idx="2"/>
          </p:nvPr>
        </p:nvSpPr>
        <p:spPr>
          <a:xfrm>
            <a:off x="428625" y="685800"/>
            <a:ext cx="6000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2325ad358e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2325ad358e_0_0:notes"/>
          <p:cNvSpPr>
            <a:spLocks noGrp="1" noRot="1" noChangeAspect="1"/>
          </p:cNvSpPr>
          <p:nvPr>
            <p:ph type="sldImg" idx="2"/>
          </p:nvPr>
        </p:nvSpPr>
        <p:spPr>
          <a:xfrm>
            <a:off x="428625" y="685800"/>
            <a:ext cx="6000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2325ad35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20fb670f6b_0_10:notes"/>
          <p:cNvSpPr>
            <a:spLocks noGrp="1" noRot="1" noChangeAspect="1"/>
          </p:cNvSpPr>
          <p:nvPr>
            <p:ph type="sldImg" idx="2"/>
          </p:nvPr>
        </p:nvSpPr>
        <p:spPr>
          <a:xfrm>
            <a:off x="428625" y="685800"/>
            <a:ext cx="6000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20fb670f6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1ea4e8ddb8_0_158:notes"/>
          <p:cNvSpPr>
            <a:spLocks noGrp="1" noRot="1" noChangeAspect="1"/>
          </p:cNvSpPr>
          <p:nvPr>
            <p:ph type="sldImg" idx="2"/>
          </p:nvPr>
        </p:nvSpPr>
        <p:spPr>
          <a:xfrm>
            <a:off x="428625" y="685800"/>
            <a:ext cx="6000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1ea4e8ddb8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231a087312_0_146:notes"/>
          <p:cNvSpPr>
            <a:spLocks noGrp="1" noRot="1" noChangeAspect="1"/>
          </p:cNvSpPr>
          <p:nvPr>
            <p:ph type="sldImg" idx="2"/>
          </p:nvPr>
        </p:nvSpPr>
        <p:spPr>
          <a:xfrm>
            <a:off x="428625" y="685800"/>
            <a:ext cx="6000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231a087312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20fb670f6b_0_141:notes"/>
          <p:cNvSpPr>
            <a:spLocks noGrp="1" noRot="1" noChangeAspect="1"/>
          </p:cNvSpPr>
          <p:nvPr>
            <p:ph type="sldImg" idx="2"/>
          </p:nvPr>
        </p:nvSpPr>
        <p:spPr>
          <a:xfrm>
            <a:off x="428625" y="685800"/>
            <a:ext cx="6000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120fb670f6b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21079ced2b_0_389:notes"/>
          <p:cNvSpPr>
            <a:spLocks noGrp="1" noRot="1" noChangeAspect="1"/>
          </p:cNvSpPr>
          <p:nvPr>
            <p:ph type="sldImg" idx="2"/>
          </p:nvPr>
        </p:nvSpPr>
        <p:spPr>
          <a:xfrm>
            <a:off x="428625" y="685800"/>
            <a:ext cx="60007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21079ced2b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15423" y="1250730"/>
            <a:ext cx="14089200" cy="3447900"/>
          </a:xfrm>
          <a:prstGeom prst="rect">
            <a:avLst/>
          </a:prstGeom>
        </p:spPr>
        <p:txBody>
          <a:bodyPr spcFirstLastPara="1" wrap="square" lIns="164125" tIns="164125" rIns="164125" bIns="164125" anchor="b" anchorCtr="0">
            <a:normAutofit/>
          </a:bodyPr>
          <a:lstStyle>
            <a:lvl1pPr lvl="0" algn="ctr">
              <a:spcBef>
                <a:spcPts val="0"/>
              </a:spcBef>
              <a:spcAft>
                <a:spcPts val="0"/>
              </a:spcAft>
              <a:buSzPts val="9300"/>
              <a:buNone/>
              <a:defRPr sz="9300"/>
            </a:lvl1pPr>
            <a:lvl2pPr lvl="1" algn="ctr">
              <a:spcBef>
                <a:spcPts val="0"/>
              </a:spcBef>
              <a:spcAft>
                <a:spcPts val="0"/>
              </a:spcAft>
              <a:buSzPts val="9300"/>
              <a:buNone/>
              <a:defRPr sz="9300"/>
            </a:lvl2pPr>
            <a:lvl3pPr lvl="2" algn="ctr">
              <a:spcBef>
                <a:spcPts val="0"/>
              </a:spcBef>
              <a:spcAft>
                <a:spcPts val="0"/>
              </a:spcAft>
              <a:buSzPts val="9300"/>
              <a:buNone/>
              <a:defRPr sz="9300"/>
            </a:lvl3pPr>
            <a:lvl4pPr lvl="3" algn="ctr">
              <a:spcBef>
                <a:spcPts val="0"/>
              </a:spcBef>
              <a:spcAft>
                <a:spcPts val="0"/>
              </a:spcAft>
              <a:buSzPts val="9300"/>
              <a:buNone/>
              <a:defRPr sz="9300"/>
            </a:lvl4pPr>
            <a:lvl5pPr lvl="4" algn="ctr">
              <a:spcBef>
                <a:spcPts val="0"/>
              </a:spcBef>
              <a:spcAft>
                <a:spcPts val="0"/>
              </a:spcAft>
              <a:buSzPts val="9300"/>
              <a:buNone/>
              <a:defRPr sz="9300"/>
            </a:lvl5pPr>
            <a:lvl6pPr lvl="5" algn="ctr">
              <a:spcBef>
                <a:spcPts val="0"/>
              </a:spcBef>
              <a:spcAft>
                <a:spcPts val="0"/>
              </a:spcAft>
              <a:buSzPts val="9300"/>
              <a:buNone/>
              <a:defRPr sz="9300"/>
            </a:lvl6pPr>
            <a:lvl7pPr lvl="6" algn="ctr">
              <a:spcBef>
                <a:spcPts val="0"/>
              </a:spcBef>
              <a:spcAft>
                <a:spcPts val="0"/>
              </a:spcAft>
              <a:buSzPts val="9300"/>
              <a:buNone/>
              <a:defRPr sz="9300"/>
            </a:lvl7pPr>
            <a:lvl8pPr lvl="7" algn="ctr">
              <a:spcBef>
                <a:spcPts val="0"/>
              </a:spcBef>
              <a:spcAft>
                <a:spcPts val="0"/>
              </a:spcAft>
              <a:buSzPts val="9300"/>
              <a:buNone/>
              <a:defRPr sz="9300"/>
            </a:lvl8pPr>
            <a:lvl9pPr lvl="8" algn="ctr">
              <a:spcBef>
                <a:spcPts val="0"/>
              </a:spcBef>
              <a:spcAft>
                <a:spcPts val="0"/>
              </a:spcAft>
              <a:buSzPts val="9300"/>
              <a:buNone/>
              <a:defRPr sz="9300"/>
            </a:lvl9pPr>
          </a:lstStyle>
          <a:p>
            <a:endParaRPr/>
          </a:p>
        </p:txBody>
      </p:sp>
      <p:sp>
        <p:nvSpPr>
          <p:cNvPr id="11" name="Google Shape;11;p2"/>
          <p:cNvSpPr txBox="1">
            <a:spLocks noGrp="1"/>
          </p:cNvSpPr>
          <p:nvPr>
            <p:ph type="subTitle" idx="1"/>
          </p:nvPr>
        </p:nvSpPr>
        <p:spPr>
          <a:xfrm>
            <a:off x="515409" y="4760735"/>
            <a:ext cx="14089200" cy="1331400"/>
          </a:xfrm>
          <a:prstGeom prst="rect">
            <a:avLst/>
          </a:prstGeom>
        </p:spPr>
        <p:txBody>
          <a:bodyPr spcFirstLastPara="1" wrap="square" lIns="164125" tIns="164125" rIns="164125" bIns="164125" anchor="t" anchorCtr="0">
            <a:norm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12" name="Google Shape;12;p2"/>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515409" y="1858058"/>
            <a:ext cx="14089200" cy="3298200"/>
          </a:xfrm>
          <a:prstGeom prst="rect">
            <a:avLst/>
          </a:prstGeom>
        </p:spPr>
        <p:txBody>
          <a:bodyPr spcFirstLastPara="1" wrap="square" lIns="164125" tIns="164125" rIns="164125" bIns="164125" anchor="b" anchorCtr="0">
            <a:normAutofit/>
          </a:bodyPr>
          <a:lstStyle>
            <a:lvl1pPr lvl="0" algn="ctr">
              <a:spcBef>
                <a:spcPts val="0"/>
              </a:spcBef>
              <a:spcAft>
                <a:spcPts val="0"/>
              </a:spcAft>
              <a:buSzPts val="21500"/>
              <a:buNone/>
              <a:defRPr sz="21500"/>
            </a:lvl1pPr>
            <a:lvl2pPr lvl="1" algn="ctr">
              <a:spcBef>
                <a:spcPts val="0"/>
              </a:spcBef>
              <a:spcAft>
                <a:spcPts val="0"/>
              </a:spcAft>
              <a:buSzPts val="21500"/>
              <a:buNone/>
              <a:defRPr sz="21500"/>
            </a:lvl2pPr>
            <a:lvl3pPr lvl="2" algn="ctr">
              <a:spcBef>
                <a:spcPts val="0"/>
              </a:spcBef>
              <a:spcAft>
                <a:spcPts val="0"/>
              </a:spcAft>
              <a:buSzPts val="21500"/>
              <a:buNone/>
              <a:defRPr sz="21500"/>
            </a:lvl3pPr>
            <a:lvl4pPr lvl="3" algn="ctr">
              <a:spcBef>
                <a:spcPts val="0"/>
              </a:spcBef>
              <a:spcAft>
                <a:spcPts val="0"/>
              </a:spcAft>
              <a:buSzPts val="21500"/>
              <a:buNone/>
              <a:defRPr sz="21500"/>
            </a:lvl4pPr>
            <a:lvl5pPr lvl="4" algn="ctr">
              <a:spcBef>
                <a:spcPts val="0"/>
              </a:spcBef>
              <a:spcAft>
                <a:spcPts val="0"/>
              </a:spcAft>
              <a:buSzPts val="21500"/>
              <a:buNone/>
              <a:defRPr sz="21500"/>
            </a:lvl5pPr>
            <a:lvl6pPr lvl="5" algn="ctr">
              <a:spcBef>
                <a:spcPts val="0"/>
              </a:spcBef>
              <a:spcAft>
                <a:spcPts val="0"/>
              </a:spcAft>
              <a:buSzPts val="21500"/>
              <a:buNone/>
              <a:defRPr sz="21500"/>
            </a:lvl6pPr>
            <a:lvl7pPr lvl="6" algn="ctr">
              <a:spcBef>
                <a:spcPts val="0"/>
              </a:spcBef>
              <a:spcAft>
                <a:spcPts val="0"/>
              </a:spcAft>
              <a:buSzPts val="21500"/>
              <a:buNone/>
              <a:defRPr sz="21500"/>
            </a:lvl7pPr>
            <a:lvl8pPr lvl="7" algn="ctr">
              <a:spcBef>
                <a:spcPts val="0"/>
              </a:spcBef>
              <a:spcAft>
                <a:spcPts val="0"/>
              </a:spcAft>
              <a:buSzPts val="21500"/>
              <a:buNone/>
              <a:defRPr sz="21500"/>
            </a:lvl8pPr>
            <a:lvl9pPr lvl="8" algn="ctr">
              <a:spcBef>
                <a:spcPts val="0"/>
              </a:spcBef>
              <a:spcAft>
                <a:spcPts val="0"/>
              </a:spcAft>
              <a:buSzPts val="21500"/>
              <a:buNone/>
              <a:defRPr sz="21500"/>
            </a:lvl9pPr>
          </a:lstStyle>
          <a:p>
            <a:r>
              <a:t>xx%</a:t>
            </a:r>
          </a:p>
        </p:txBody>
      </p:sp>
      <p:sp>
        <p:nvSpPr>
          <p:cNvPr id="46" name="Google Shape;46;p11"/>
          <p:cNvSpPr txBox="1">
            <a:spLocks noGrp="1"/>
          </p:cNvSpPr>
          <p:nvPr>
            <p:ph type="body" idx="1"/>
          </p:nvPr>
        </p:nvSpPr>
        <p:spPr>
          <a:xfrm>
            <a:off x="515409" y="5295076"/>
            <a:ext cx="14089200" cy="2184900"/>
          </a:xfrm>
          <a:prstGeom prst="rect">
            <a:avLst/>
          </a:prstGeom>
        </p:spPr>
        <p:txBody>
          <a:bodyPr spcFirstLastPara="1" wrap="square" lIns="164125" tIns="164125" rIns="164125" bIns="164125" anchor="t" anchorCtr="0">
            <a:normAutofit/>
          </a:bodyPr>
          <a:lstStyle>
            <a:lvl1pPr marL="457200" lvl="0" indent="-431800" algn="ctr">
              <a:spcBef>
                <a:spcPts val="0"/>
              </a:spcBef>
              <a:spcAft>
                <a:spcPts val="0"/>
              </a:spcAft>
              <a:buSzPts val="3200"/>
              <a:buChar char="●"/>
              <a:defRPr/>
            </a:lvl1pPr>
            <a:lvl2pPr marL="914400" lvl="1" indent="-387350" algn="ctr">
              <a:spcBef>
                <a:spcPts val="0"/>
              </a:spcBef>
              <a:spcAft>
                <a:spcPts val="0"/>
              </a:spcAft>
              <a:buSzPts val="2500"/>
              <a:buChar char="○"/>
              <a:defRPr/>
            </a:lvl2pPr>
            <a:lvl3pPr marL="1371600" lvl="2" indent="-387350" algn="ctr">
              <a:spcBef>
                <a:spcPts val="0"/>
              </a:spcBef>
              <a:spcAft>
                <a:spcPts val="0"/>
              </a:spcAft>
              <a:buSzPts val="2500"/>
              <a:buChar char="■"/>
              <a:defRPr/>
            </a:lvl3pPr>
            <a:lvl4pPr marL="1828800" lvl="3" indent="-387350" algn="ctr">
              <a:spcBef>
                <a:spcPts val="0"/>
              </a:spcBef>
              <a:spcAft>
                <a:spcPts val="0"/>
              </a:spcAft>
              <a:buSzPts val="2500"/>
              <a:buChar char="●"/>
              <a:defRPr/>
            </a:lvl4pPr>
            <a:lvl5pPr marL="2286000" lvl="4" indent="-387350" algn="ctr">
              <a:spcBef>
                <a:spcPts val="0"/>
              </a:spcBef>
              <a:spcAft>
                <a:spcPts val="0"/>
              </a:spcAft>
              <a:buSzPts val="2500"/>
              <a:buChar char="○"/>
              <a:defRPr/>
            </a:lvl5pPr>
            <a:lvl6pPr marL="2743200" lvl="5" indent="-387350" algn="ctr">
              <a:spcBef>
                <a:spcPts val="0"/>
              </a:spcBef>
              <a:spcAft>
                <a:spcPts val="0"/>
              </a:spcAft>
              <a:buSzPts val="2500"/>
              <a:buChar char="■"/>
              <a:defRPr/>
            </a:lvl6pPr>
            <a:lvl7pPr marL="3200400" lvl="6" indent="-387350" algn="ctr">
              <a:spcBef>
                <a:spcPts val="0"/>
              </a:spcBef>
              <a:spcAft>
                <a:spcPts val="0"/>
              </a:spcAft>
              <a:buSzPts val="2500"/>
              <a:buChar char="●"/>
              <a:defRPr/>
            </a:lvl7pPr>
            <a:lvl8pPr marL="3657600" lvl="7" indent="-387350" algn="ctr">
              <a:spcBef>
                <a:spcPts val="0"/>
              </a:spcBef>
              <a:spcAft>
                <a:spcPts val="0"/>
              </a:spcAft>
              <a:buSzPts val="2500"/>
              <a:buChar char="○"/>
              <a:defRPr/>
            </a:lvl8pPr>
            <a:lvl9pPr marL="4114800" lvl="8" indent="-387350" algn="ctr">
              <a:spcBef>
                <a:spcPts val="0"/>
              </a:spcBef>
              <a:spcAft>
                <a:spcPts val="0"/>
              </a:spcAft>
              <a:buSzPts val="2500"/>
              <a:buChar char="■"/>
              <a:defRPr/>
            </a:lvl9pPr>
          </a:lstStyle>
          <a:p>
            <a:endParaRPr/>
          </a:p>
        </p:txBody>
      </p:sp>
      <p:sp>
        <p:nvSpPr>
          <p:cNvPr id="47" name="Google Shape;47;p11"/>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15409" y="3612976"/>
            <a:ext cx="14089200" cy="1414200"/>
          </a:xfrm>
          <a:prstGeom prst="rect">
            <a:avLst/>
          </a:prstGeom>
        </p:spPr>
        <p:txBody>
          <a:bodyPr spcFirstLastPara="1" wrap="square" lIns="164125" tIns="164125" rIns="164125" bIns="164125" anchor="ctr" anchorCtr="0">
            <a:normAutofit/>
          </a:bodyPr>
          <a:lstStyle>
            <a:lvl1pPr lvl="0" algn="ctr">
              <a:spcBef>
                <a:spcPts val="0"/>
              </a:spcBef>
              <a:spcAft>
                <a:spcPts val="0"/>
              </a:spcAft>
              <a:buSzPts val="6500"/>
              <a:buNone/>
              <a:defRPr sz="6500"/>
            </a:lvl1pPr>
            <a:lvl2pPr lvl="1" algn="ctr">
              <a:spcBef>
                <a:spcPts val="0"/>
              </a:spcBef>
              <a:spcAft>
                <a:spcPts val="0"/>
              </a:spcAft>
              <a:buSzPts val="6500"/>
              <a:buNone/>
              <a:defRPr sz="6500"/>
            </a:lvl2pPr>
            <a:lvl3pPr lvl="2" algn="ctr">
              <a:spcBef>
                <a:spcPts val="0"/>
              </a:spcBef>
              <a:spcAft>
                <a:spcPts val="0"/>
              </a:spcAft>
              <a:buSzPts val="6500"/>
              <a:buNone/>
              <a:defRPr sz="6500"/>
            </a:lvl3pPr>
            <a:lvl4pPr lvl="3" algn="ctr">
              <a:spcBef>
                <a:spcPts val="0"/>
              </a:spcBef>
              <a:spcAft>
                <a:spcPts val="0"/>
              </a:spcAft>
              <a:buSzPts val="6500"/>
              <a:buNone/>
              <a:defRPr sz="6500"/>
            </a:lvl4pPr>
            <a:lvl5pPr lvl="4" algn="ctr">
              <a:spcBef>
                <a:spcPts val="0"/>
              </a:spcBef>
              <a:spcAft>
                <a:spcPts val="0"/>
              </a:spcAft>
              <a:buSzPts val="6500"/>
              <a:buNone/>
              <a:defRPr sz="6500"/>
            </a:lvl5pPr>
            <a:lvl6pPr lvl="5" algn="ctr">
              <a:spcBef>
                <a:spcPts val="0"/>
              </a:spcBef>
              <a:spcAft>
                <a:spcPts val="0"/>
              </a:spcAft>
              <a:buSzPts val="6500"/>
              <a:buNone/>
              <a:defRPr sz="6500"/>
            </a:lvl6pPr>
            <a:lvl7pPr lvl="6" algn="ctr">
              <a:spcBef>
                <a:spcPts val="0"/>
              </a:spcBef>
              <a:spcAft>
                <a:spcPts val="0"/>
              </a:spcAft>
              <a:buSzPts val="6500"/>
              <a:buNone/>
              <a:defRPr sz="6500"/>
            </a:lvl7pPr>
            <a:lvl8pPr lvl="7" algn="ctr">
              <a:spcBef>
                <a:spcPts val="0"/>
              </a:spcBef>
              <a:spcAft>
                <a:spcPts val="0"/>
              </a:spcAft>
              <a:buSzPts val="6500"/>
              <a:buNone/>
              <a:defRPr sz="6500"/>
            </a:lvl8pPr>
            <a:lvl9pPr lvl="8" algn="ctr">
              <a:spcBef>
                <a:spcPts val="0"/>
              </a:spcBef>
              <a:spcAft>
                <a:spcPts val="0"/>
              </a:spcAft>
              <a:buSzPts val="6500"/>
              <a:buNone/>
              <a:defRPr sz="6500"/>
            </a:lvl9pPr>
          </a:lstStyle>
          <a:p>
            <a:endParaRPr/>
          </a:p>
        </p:txBody>
      </p:sp>
      <p:sp>
        <p:nvSpPr>
          <p:cNvPr id="15" name="Google Shape;15;p3"/>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515409" y="747549"/>
            <a:ext cx="14089200" cy="961800"/>
          </a:xfrm>
          <a:prstGeom prst="rect">
            <a:avLst/>
          </a:prstGeom>
        </p:spPr>
        <p:txBody>
          <a:bodyPr spcFirstLastPara="1" wrap="square" lIns="164125" tIns="164125" rIns="164125" bIns="164125" anchor="t" anchorCtr="0">
            <a:normAutofit/>
          </a:bodyPr>
          <a:lstStyle>
            <a:lvl1pPr lvl="0">
              <a:spcBef>
                <a:spcPts val="0"/>
              </a:spcBef>
              <a:spcAft>
                <a:spcPts val="0"/>
              </a:spcAft>
              <a:buSzPts val="5000"/>
              <a:buNone/>
              <a:defRPr/>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a:endParaRPr/>
          </a:p>
        </p:txBody>
      </p:sp>
      <p:sp>
        <p:nvSpPr>
          <p:cNvPr id="18" name="Google Shape;18;p4"/>
          <p:cNvSpPr txBox="1">
            <a:spLocks noGrp="1"/>
          </p:cNvSpPr>
          <p:nvPr>
            <p:ph type="body" idx="1"/>
          </p:nvPr>
        </p:nvSpPr>
        <p:spPr>
          <a:xfrm>
            <a:off x="515409" y="1935916"/>
            <a:ext cx="14089200" cy="5739000"/>
          </a:xfrm>
          <a:prstGeom prst="rect">
            <a:avLst/>
          </a:prstGeom>
        </p:spPr>
        <p:txBody>
          <a:bodyPr spcFirstLastPara="1" wrap="square" lIns="164125" tIns="164125" rIns="164125" bIns="164125" anchor="t" anchorCtr="0">
            <a:normAutofit/>
          </a:bodyPr>
          <a:lstStyle>
            <a:lvl1pPr marL="457200" lvl="0" indent="-431800">
              <a:spcBef>
                <a:spcPts val="0"/>
              </a:spcBef>
              <a:spcAft>
                <a:spcPts val="0"/>
              </a:spcAft>
              <a:buSzPts val="3200"/>
              <a:buChar char="●"/>
              <a:defRPr/>
            </a:lvl1pPr>
            <a:lvl2pPr marL="914400" lvl="1" indent="-387350">
              <a:spcBef>
                <a:spcPts val="0"/>
              </a:spcBef>
              <a:spcAft>
                <a:spcPts val="0"/>
              </a:spcAft>
              <a:buSzPts val="2500"/>
              <a:buChar char="○"/>
              <a:defRPr/>
            </a:lvl2pPr>
            <a:lvl3pPr marL="1371600" lvl="2" indent="-387350">
              <a:spcBef>
                <a:spcPts val="0"/>
              </a:spcBef>
              <a:spcAft>
                <a:spcPts val="0"/>
              </a:spcAft>
              <a:buSzPts val="2500"/>
              <a:buChar char="■"/>
              <a:defRPr/>
            </a:lvl3pPr>
            <a:lvl4pPr marL="1828800" lvl="3" indent="-387350">
              <a:spcBef>
                <a:spcPts val="0"/>
              </a:spcBef>
              <a:spcAft>
                <a:spcPts val="0"/>
              </a:spcAft>
              <a:buSzPts val="2500"/>
              <a:buChar char="●"/>
              <a:defRPr/>
            </a:lvl4pPr>
            <a:lvl5pPr marL="2286000" lvl="4" indent="-387350">
              <a:spcBef>
                <a:spcPts val="0"/>
              </a:spcBef>
              <a:spcAft>
                <a:spcPts val="0"/>
              </a:spcAft>
              <a:buSzPts val="2500"/>
              <a:buChar char="○"/>
              <a:defRPr/>
            </a:lvl5pPr>
            <a:lvl6pPr marL="2743200" lvl="5" indent="-387350">
              <a:spcBef>
                <a:spcPts val="0"/>
              </a:spcBef>
              <a:spcAft>
                <a:spcPts val="0"/>
              </a:spcAft>
              <a:buSzPts val="2500"/>
              <a:buChar char="■"/>
              <a:defRPr/>
            </a:lvl6pPr>
            <a:lvl7pPr marL="3200400" lvl="6" indent="-387350">
              <a:spcBef>
                <a:spcPts val="0"/>
              </a:spcBef>
              <a:spcAft>
                <a:spcPts val="0"/>
              </a:spcAft>
              <a:buSzPts val="2500"/>
              <a:buChar char="●"/>
              <a:defRPr/>
            </a:lvl7pPr>
            <a:lvl8pPr marL="3657600" lvl="7" indent="-387350">
              <a:spcBef>
                <a:spcPts val="0"/>
              </a:spcBef>
              <a:spcAft>
                <a:spcPts val="0"/>
              </a:spcAft>
              <a:buSzPts val="2500"/>
              <a:buChar char="○"/>
              <a:defRPr/>
            </a:lvl8pPr>
            <a:lvl9pPr marL="4114800" lvl="8" indent="-387350">
              <a:spcBef>
                <a:spcPts val="0"/>
              </a:spcBef>
              <a:spcAft>
                <a:spcPts val="0"/>
              </a:spcAft>
              <a:buSzPts val="2500"/>
              <a:buChar char="■"/>
              <a:defRPr/>
            </a:lvl9pPr>
          </a:lstStyle>
          <a:p>
            <a:endParaRPr/>
          </a:p>
        </p:txBody>
      </p:sp>
      <p:sp>
        <p:nvSpPr>
          <p:cNvPr id="19" name="Google Shape;19;p4"/>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515409" y="747549"/>
            <a:ext cx="14089200" cy="961800"/>
          </a:xfrm>
          <a:prstGeom prst="rect">
            <a:avLst/>
          </a:prstGeom>
        </p:spPr>
        <p:txBody>
          <a:bodyPr spcFirstLastPara="1" wrap="square" lIns="164125" tIns="164125" rIns="164125" bIns="164125" anchor="t" anchorCtr="0">
            <a:normAutofit/>
          </a:bodyPr>
          <a:lstStyle>
            <a:lvl1pPr lvl="0">
              <a:spcBef>
                <a:spcPts val="0"/>
              </a:spcBef>
              <a:spcAft>
                <a:spcPts val="0"/>
              </a:spcAft>
              <a:buSzPts val="5000"/>
              <a:buNone/>
              <a:defRPr/>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a:endParaRPr/>
          </a:p>
        </p:txBody>
      </p:sp>
      <p:sp>
        <p:nvSpPr>
          <p:cNvPr id="22" name="Google Shape;22;p5"/>
          <p:cNvSpPr txBox="1">
            <a:spLocks noGrp="1"/>
          </p:cNvSpPr>
          <p:nvPr>
            <p:ph type="body" idx="1"/>
          </p:nvPr>
        </p:nvSpPr>
        <p:spPr>
          <a:xfrm>
            <a:off x="515409" y="1935916"/>
            <a:ext cx="6614100" cy="5739000"/>
          </a:xfrm>
          <a:prstGeom prst="rect">
            <a:avLst/>
          </a:prstGeom>
        </p:spPr>
        <p:txBody>
          <a:bodyPr spcFirstLastPara="1" wrap="square" lIns="164125" tIns="164125" rIns="164125" bIns="164125" anchor="t" anchorCtr="0">
            <a:normAutofit/>
          </a:bodyPr>
          <a:lstStyle>
            <a:lvl1pPr marL="457200" lvl="0" indent="-387350">
              <a:spcBef>
                <a:spcPts val="0"/>
              </a:spcBef>
              <a:spcAft>
                <a:spcPts val="0"/>
              </a:spcAft>
              <a:buSzPts val="2500"/>
              <a:buChar char="●"/>
              <a:defRPr sz="25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3" name="Google Shape;23;p5"/>
          <p:cNvSpPr txBox="1">
            <a:spLocks noGrp="1"/>
          </p:cNvSpPr>
          <p:nvPr>
            <p:ph type="body" idx="2"/>
          </p:nvPr>
        </p:nvSpPr>
        <p:spPr>
          <a:xfrm>
            <a:off x="7990583" y="1935916"/>
            <a:ext cx="6614100" cy="5739000"/>
          </a:xfrm>
          <a:prstGeom prst="rect">
            <a:avLst/>
          </a:prstGeom>
        </p:spPr>
        <p:txBody>
          <a:bodyPr spcFirstLastPara="1" wrap="square" lIns="164125" tIns="164125" rIns="164125" bIns="164125" anchor="t" anchorCtr="0">
            <a:normAutofit/>
          </a:bodyPr>
          <a:lstStyle>
            <a:lvl1pPr marL="457200" lvl="0" indent="-387350">
              <a:spcBef>
                <a:spcPts val="0"/>
              </a:spcBef>
              <a:spcAft>
                <a:spcPts val="0"/>
              </a:spcAft>
              <a:buSzPts val="2500"/>
              <a:buChar char="●"/>
              <a:defRPr sz="25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4" name="Google Shape;24;p5"/>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515409" y="747549"/>
            <a:ext cx="14089200" cy="961800"/>
          </a:xfrm>
          <a:prstGeom prst="rect">
            <a:avLst/>
          </a:prstGeom>
        </p:spPr>
        <p:txBody>
          <a:bodyPr spcFirstLastPara="1" wrap="square" lIns="164125" tIns="164125" rIns="164125" bIns="164125" anchor="t" anchorCtr="0">
            <a:normAutofit/>
          </a:bodyPr>
          <a:lstStyle>
            <a:lvl1pPr lvl="0">
              <a:spcBef>
                <a:spcPts val="0"/>
              </a:spcBef>
              <a:spcAft>
                <a:spcPts val="0"/>
              </a:spcAft>
              <a:buSzPts val="5000"/>
              <a:buNone/>
              <a:defRPr/>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a:endParaRPr/>
          </a:p>
        </p:txBody>
      </p:sp>
      <p:sp>
        <p:nvSpPr>
          <p:cNvPr id="27" name="Google Shape;27;p6"/>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515409" y="933291"/>
            <a:ext cx="4643100" cy="1269300"/>
          </a:xfrm>
          <a:prstGeom prst="rect">
            <a:avLst/>
          </a:prstGeom>
        </p:spPr>
        <p:txBody>
          <a:bodyPr spcFirstLastPara="1" wrap="square" lIns="164125" tIns="164125" rIns="164125" bIns="164125" anchor="b" anchorCtr="0">
            <a:normAutofit/>
          </a:bodyPr>
          <a:lstStyle>
            <a:lvl1pPr lvl="0">
              <a:spcBef>
                <a:spcPts val="0"/>
              </a:spcBef>
              <a:spcAft>
                <a:spcPts val="0"/>
              </a:spcAft>
              <a:buSzPts val="4300"/>
              <a:buNone/>
              <a:defRPr sz="4300"/>
            </a:lvl1pPr>
            <a:lvl2pPr lvl="1">
              <a:spcBef>
                <a:spcPts val="0"/>
              </a:spcBef>
              <a:spcAft>
                <a:spcPts val="0"/>
              </a:spcAft>
              <a:buSzPts val="4300"/>
              <a:buNone/>
              <a:defRPr sz="4300"/>
            </a:lvl2pPr>
            <a:lvl3pPr lvl="2">
              <a:spcBef>
                <a:spcPts val="0"/>
              </a:spcBef>
              <a:spcAft>
                <a:spcPts val="0"/>
              </a:spcAft>
              <a:buSzPts val="4300"/>
              <a:buNone/>
              <a:defRPr sz="4300"/>
            </a:lvl3pPr>
            <a:lvl4pPr lvl="3">
              <a:spcBef>
                <a:spcPts val="0"/>
              </a:spcBef>
              <a:spcAft>
                <a:spcPts val="0"/>
              </a:spcAft>
              <a:buSzPts val="4300"/>
              <a:buNone/>
              <a:defRPr sz="4300"/>
            </a:lvl4pPr>
            <a:lvl5pPr lvl="4">
              <a:spcBef>
                <a:spcPts val="0"/>
              </a:spcBef>
              <a:spcAft>
                <a:spcPts val="0"/>
              </a:spcAft>
              <a:buSzPts val="4300"/>
              <a:buNone/>
              <a:defRPr sz="4300"/>
            </a:lvl5pPr>
            <a:lvl6pPr lvl="5">
              <a:spcBef>
                <a:spcPts val="0"/>
              </a:spcBef>
              <a:spcAft>
                <a:spcPts val="0"/>
              </a:spcAft>
              <a:buSzPts val="4300"/>
              <a:buNone/>
              <a:defRPr sz="4300"/>
            </a:lvl6pPr>
            <a:lvl7pPr lvl="6">
              <a:spcBef>
                <a:spcPts val="0"/>
              </a:spcBef>
              <a:spcAft>
                <a:spcPts val="0"/>
              </a:spcAft>
              <a:buSzPts val="4300"/>
              <a:buNone/>
              <a:defRPr sz="4300"/>
            </a:lvl7pPr>
            <a:lvl8pPr lvl="7">
              <a:spcBef>
                <a:spcPts val="0"/>
              </a:spcBef>
              <a:spcAft>
                <a:spcPts val="0"/>
              </a:spcAft>
              <a:buSzPts val="4300"/>
              <a:buNone/>
              <a:defRPr sz="4300"/>
            </a:lvl8pPr>
            <a:lvl9pPr lvl="8">
              <a:spcBef>
                <a:spcPts val="0"/>
              </a:spcBef>
              <a:spcAft>
                <a:spcPts val="0"/>
              </a:spcAft>
              <a:buSzPts val="4300"/>
              <a:buNone/>
              <a:defRPr sz="4300"/>
            </a:lvl9pPr>
          </a:lstStyle>
          <a:p>
            <a:endParaRPr/>
          </a:p>
        </p:txBody>
      </p:sp>
      <p:sp>
        <p:nvSpPr>
          <p:cNvPr id="30" name="Google Shape;30;p7"/>
          <p:cNvSpPr txBox="1">
            <a:spLocks noGrp="1"/>
          </p:cNvSpPr>
          <p:nvPr>
            <p:ph type="body" idx="1"/>
          </p:nvPr>
        </p:nvSpPr>
        <p:spPr>
          <a:xfrm>
            <a:off x="515409" y="2334236"/>
            <a:ext cx="4643100" cy="5340600"/>
          </a:xfrm>
          <a:prstGeom prst="rect">
            <a:avLst/>
          </a:prstGeom>
        </p:spPr>
        <p:txBody>
          <a:bodyPr spcFirstLastPara="1" wrap="square" lIns="164125" tIns="164125" rIns="164125" bIns="164125" anchor="t" anchorCtr="0">
            <a:normAutofit/>
          </a:bodyPr>
          <a:lstStyle>
            <a:lvl1pPr marL="457200" lvl="0" indent="-368300">
              <a:spcBef>
                <a:spcPts val="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1" name="Google Shape;31;p7"/>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810650" y="756157"/>
            <a:ext cx="10529400" cy="6871800"/>
          </a:xfrm>
          <a:prstGeom prst="rect">
            <a:avLst/>
          </a:prstGeom>
        </p:spPr>
        <p:txBody>
          <a:bodyPr spcFirstLastPara="1" wrap="square" lIns="164125" tIns="164125" rIns="164125" bIns="164125" anchor="ctr" anchorCtr="0">
            <a:normAutofit/>
          </a:bodyPr>
          <a:lstStyle>
            <a:lvl1pPr lvl="0">
              <a:spcBef>
                <a:spcPts val="0"/>
              </a:spcBef>
              <a:spcAft>
                <a:spcPts val="0"/>
              </a:spcAft>
              <a:buSzPts val="8600"/>
              <a:buNone/>
              <a:defRPr sz="8600"/>
            </a:lvl1pPr>
            <a:lvl2pPr lvl="1">
              <a:spcBef>
                <a:spcPts val="0"/>
              </a:spcBef>
              <a:spcAft>
                <a:spcPts val="0"/>
              </a:spcAft>
              <a:buSzPts val="8600"/>
              <a:buNone/>
              <a:defRPr sz="8600"/>
            </a:lvl2pPr>
            <a:lvl3pPr lvl="2">
              <a:spcBef>
                <a:spcPts val="0"/>
              </a:spcBef>
              <a:spcAft>
                <a:spcPts val="0"/>
              </a:spcAft>
              <a:buSzPts val="8600"/>
              <a:buNone/>
              <a:defRPr sz="8600"/>
            </a:lvl3pPr>
            <a:lvl4pPr lvl="3">
              <a:spcBef>
                <a:spcPts val="0"/>
              </a:spcBef>
              <a:spcAft>
                <a:spcPts val="0"/>
              </a:spcAft>
              <a:buSzPts val="8600"/>
              <a:buNone/>
              <a:defRPr sz="8600"/>
            </a:lvl4pPr>
            <a:lvl5pPr lvl="4">
              <a:spcBef>
                <a:spcPts val="0"/>
              </a:spcBef>
              <a:spcAft>
                <a:spcPts val="0"/>
              </a:spcAft>
              <a:buSzPts val="8600"/>
              <a:buNone/>
              <a:defRPr sz="8600"/>
            </a:lvl5pPr>
            <a:lvl6pPr lvl="5">
              <a:spcBef>
                <a:spcPts val="0"/>
              </a:spcBef>
              <a:spcAft>
                <a:spcPts val="0"/>
              </a:spcAft>
              <a:buSzPts val="8600"/>
              <a:buNone/>
              <a:defRPr sz="8600"/>
            </a:lvl6pPr>
            <a:lvl7pPr lvl="6">
              <a:spcBef>
                <a:spcPts val="0"/>
              </a:spcBef>
              <a:spcAft>
                <a:spcPts val="0"/>
              </a:spcAft>
              <a:buSzPts val="8600"/>
              <a:buNone/>
              <a:defRPr sz="8600"/>
            </a:lvl7pPr>
            <a:lvl8pPr lvl="7">
              <a:spcBef>
                <a:spcPts val="0"/>
              </a:spcBef>
              <a:spcAft>
                <a:spcPts val="0"/>
              </a:spcAft>
              <a:buSzPts val="8600"/>
              <a:buNone/>
              <a:defRPr sz="8600"/>
            </a:lvl8pPr>
            <a:lvl9pPr lvl="8">
              <a:spcBef>
                <a:spcPts val="0"/>
              </a:spcBef>
              <a:spcAft>
                <a:spcPts val="0"/>
              </a:spcAft>
              <a:buSzPts val="8600"/>
              <a:buNone/>
              <a:defRPr sz="8600"/>
            </a:lvl9pPr>
          </a:lstStyle>
          <a:p>
            <a:endParaRPr/>
          </a:p>
        </p:txBody>
      </p:sp>
      <p:sp>
        <p:nvSpPr>
          <p:cNvPr id="34" name="Google Shape;34;p8"/>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7560000" y="-210"/>
            <a:ext cx="7560000" cy="8640000"/>
          </a:xfrm>
          <a:prstGeom prst="rect">
            <a:avLst/>
          </a:prstGeom>
          <a:solidFill>
            <a:schemeClr val="lt2"/>
          </a:solidFill>
          <a:ln>
            <a:noFill/>
          </a:ln>
        </p:spPr>
        <p:txBody>
          <a:bodyPr spcFirstLastPara="1" wrap="square" lIns="164125" tIns="164125" rIns="164125" bIns="1641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439016" y="2071475"/>
            <a:ext cx="6688800" cy="2490000"/>
          </a:xfrm>
          <a:prstGeom prst="rect">
            <a:avLst/>
          </a:prstGeom>
        </p:spPr>
        <p:txBody>
          <a:bodyPr spcFirstLastPara="1" wrap="square" lIns="164125" tIns="164125" rIns="164125" bIns="164125" anchor="b" anchorCtr="0">
            <a:normAutofit/>
          </a:bodyPr>
          <a:lstStyle>
            <a:lvl1pPr lvl="0" algn="ctr">
              <a:spcBef>
                <a:spcPts val="0"/>
              </a:spcBef>
              <a:spcAft>
                <a:spcPts val="0"/>
              </a:spcAft>
              <a:buSzPts val="7500"/>
              <a:buNone/>
              <a:defRPr sz="7500"/>
            </a:lvl1pPr>
            <a:lvl2pPr lvl="1" algn="ctr">
              <a:spcBef>
                <a:spcPts val="0"/>
              </a:spcBef>
              <a:spcAft>
                <a:spcPts val="0"/>
              </a:spcAft>
              <a:buSzPts val="7500"/>
              <a:buNone/>
              <a:defRPr sz="7500"/>
            </a:lvl2pPr>
            <a:lvl3pPr lvl="2" algn="ctr">
              <a:spcBef>
                <a:spcPts val="0"/>
              </a:spcBef>
              <a:spcAft>
                <a:spcPts val="0"/>
              </a:spcAft>
              <a:buSzPts val="7500"/>
              <a:buNone/>
              <a:defRPr sz="7500"/>
            </a:lvl3pPr>
            <a:lvl4pPr lvl="3" algn="ctr">
              <a:spcBef>
                <a:spcPts val="0"/>
              </a:spcBef>
              <a:spcAft>
                <a:spcPts val="0"/>
              </a:spcAft>
              <a:buSzPts val="7500"/>
              <a:buNone/>
              <a:defRPr sz="7500"/>
            </a:lvl4pPr>
            <a:lvl5pPr lvl="4" algn="ctr">
              <a:spcBef>
                <a:spcPts val="0"/>
              </a:spcBef>
              <a:spcAft>
                <a:spcPts val="0"/>
              </a:spcAft>
              <a:buSzPts val="7500"/>
              <a:buNone/>
              <a:defRPr sz="7500"/>
            </a:lvl5pPr>
            <a:lvl6pPr lvl="5" algn="ctr">
              <a:spcBef>
                <a:spcPts val="0"/>
              </a:spcBef>
              <a:spcAft>
                <a:spcPts val="0"/>
              </a:spcAft>
              <a:buSzPts val="7500"/>
              <a:buNone/>
              <a:defRPr sz="7500"/>
            </a:lvl6pPr>
            <a:lvl7pPr lvl="6" algn="ctr">
              <a:spcBef>
                <a:spcPts val="0"/>
              </a:spcBef>
              <a:spcAft>
                <a:spcPts val="0"/>
              </a:spcAft>
              <a:buSzPts val="7500"/>
              <a:buNone/>
              <a:defRPr sz="7500"/>
            </a:lvl7pPr>
            <a:lvl8pPr lvl="7" algn="ctr">
              <a:spcBef>
                <a:spcPts val="0"/>
              </a:spcBef>
              <a:spcAft>
                <a:spcPts val="0"/>
              </a:spcAft>
              <a:buSzPts val="7500"/>
              <a:buNone/>
              <a:defRPr sz="7500"/>
            </a:lvl8pPr>
            <a:lvl9pPr lvl="8" algn="ctr">
              <a:spcBef>
                <a:spcPts val="0"/>
              </a:spcBef>
              <a:spcAft>
                <a:spcPts val="0"/>
              </a:spcAft>
              <a:buSzPts val="7500"/>
              <a:buNone/>
              <a:defRPr sz="7500"/>
            </a:lvl9pPr>
          </a:lstStyle>
          <a:p>
            <a:endParaRPr/>
          </a:p>
        </p:txBody>
      </p:sp>
      <p:sp>
        <p:nvSpPr>
          <p:cNvPr id="38" name="Google Shape;38;p9"/>
          <p:cNvSpPr txBox="1">
            <a:spLocks noGrp="1"/>
          </p:cNvSpPr>
          <p:nvPr>
            <p:ph type="subTitle" idx="1"/>
          </p:nvPr>
        </p:nvSpPr>
        <p:spPr>
          <a:xfrm>
            <a:off x="439016" y="4708577"/>
            <a:ext cx="6688800" cy="2074800"/>
          </a:xfrm>
          <a:prstGeom prst="rect">
            <a:avLst/>
          </a:prstGeom>
        </p:spPr>
        <p:txBody>
          <a:bodyPr spcFirstLastPara="1" wrap="square" lIns="164125" tIns="164125" rIns="164125" bIns="164125" anchor="t" anchorCtr="0">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39" name="Google Shape;39;p9"/>
          <p:cNvSpPr txBox="1">
            <a:spLocks noGrp="1"/>
          </p:cNvSpPr>
          <p:nvPr>
            <p:ph type="body" idx="2"/>
          </p:nvPr>
        </p:nvSpPr>
        <p:spPr>
          <a:xfrm>
            <a:off x="8167677" y="1216294"/>
            <a:ext cx="6344700" cy="6207000"/>
          </a:xfrm>
          <a:prstGeom prst="rect">
            <a:avLst/>
          </a:prstGeom>
        </p:spPr>
        <p:txBody>
          <a:bodyPr spcFirstLastPara="1" wrap="square" lIns="164125" tIns="164125" rIns="164125" bIns="164125" anchor="ctr" anchorCtr="0">
            <a:normAutofit/>
          </a:bodyPr>
          <a:lstStyle>
            <a:lvl1pPr marL="457200" lvl="0" indent="-431800">
              <a:spcBef>
                <a:spcPts val="0"/>
              </a:spcBef>
              <a:spcAft>
                <a:spcPts val="0"/>
              </a:spcAft>
              <a:buSzPts val="3200"/>
              <a:buChar char="●"/>
              <a:defRPr/>
            </a:lvl1pPr>
            <a:lvl2pPr marL="914400" lvl="1" indent="-387350">
              <a:spcBef>
                <a:spcPts val="0"/>
              </a:spcBef>
              <a:spcAft>
                <a:spcPts val="0"/>
              </a:spcAft>
              <a:buSzPts val="2500"/>
              <a:buChar char="○"/>
              <a:defRPr/>
            </a:lvl2pPr>
            <a:lvl3pPr marL="1371600" lvl="2" indent="-387350">
              <a:spcBef>
                <a:spcPts val="0"/>
              </a:spcBef>
              <a:spcAft>
                <a:spcPts val="0"/>
              </a:spcAft>
              <a:buSzPts val="2500"/>
              <a:buChar char="■"/>
              <a:defRPr/>
            </a:lvl3pPr>
            <a:lvl4pPr marL="1828800" lvl="3" indent="-387350">
              <a:spcBef>
                <a:spcPts val="0"/>
              </a:spcBef>
              <a:spcAft>
                <a:spcPts val="0"/>
              </a:spcAft>
              <a:buSzPts val="2500"/>
              <a:buChar char="●"/>
              <a:defRPr/>
            </a:lvl4pPr>
            <a:lvl5pPr marL="2286000" lvl="4" indent="-387350">
              <a:spcBef>
                <a:spcPts val="0"/>
              </a:spcBef>
              <a:spcAft>
                <a:spcPts val="0"/>
              </a:spcAft>
              <a:buSzPts val="2500"/>
              <a:buChar char="○"/>
              <a:defRPr/>
            </a:lvl5pPr>
            <a:lvl6pPr marL="2743200" lvl="5" indent="-387350">
              <a:spcBef>
                <a:spcPts val="0"/>
              </a:spcBef>
              <a:spcAft>
                <a:spcPts val="0"/>
              </a:spcAft>
              <a:buSzPts val="2500"/>
              <a:buChar char="■"/>
              <a:defRPr/>
            </a:lvl6pPr>
            <a:lvl7pPr marL="3200400" lvl="6" indent="-387350">
              <a:spcBef>
                <a:spcPts val="0"/>
              </a:spcBef>
              <a:spcAft>
                <a:spcPts val="0"/>
              </a:spcAft>
              <a:buSzPts val="2500"/>
              <a:buChar char="●"/>
              <a:defRPr/>
            </a:lvl7pPr>
            <a:lvl8pPr marL="3657600" lvl="7" indent="-387350">
              <a:spcBef>
                <a:spcPts val="0"/>
              </a:spcBef>
              <a:spcAft>
                <a:spcPts val="0"/>
              </a:spcAft>
              <a:buSzPts val="2500"/>
              <a:buChar char="○"/>
              <a:defRPr/>
            </a:lvl8pPr>
            <a:lvl9pPr marL="4114800" lvl="8" indent="-387350">
              <a:spcBef>
                <a:spcPts val="0"/>
              </a:spcBef>
              <a:spcAft>
                <a:spcPts val="0"/>
              </a:spcAft>
              <a:buSzPts val="2500"/>
              <a:buChar char="■"/>
              <a:defRPr/>
            </a:lvl9pPr>
          </a:lstStyle>
          <a:p>
            <a:endParaRPr/>
          </a:p>
        </p:txBody>
      </p:sp>
      <p:sp>
        <p:nvSpPr>
          <p:cNvPr id="40" name="Google Shape;40;p9"/>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515409" y="7106478"/>
            <a:ext cx="9919200" cy="1016400"/>
          </a:xfrm>
          <a:prstGeom prst="rect">
            <a:avLst/>
          </a:prstGeom>
        </p:spPr>
        <p:txBody>
          <a:bodyPr spcFirstLastPara="1" wrap="square" lIns="164125" tIns="164125" rIns="164125" bIns="164125" anchor="ctr" anchorCtr="0">
            <a:normAutofit/>
          </a:bodyPr>
          <a:lstStyle>
            <a:lvl1pPr marL="457200" lvl="0" indent="-228600">
              <a:lnSpc>
                <a:spcPct val="100000"/>
              </a:lnSpc>
              <a:spcBef>
                <a:spcPts val="0"/>
              </a:spcBef>
              <a:spcAft>
                <a:spcPts val="0"/>
              </a:spcAft>
              <a:buSzPts val="3200"/>
              <a:buNone/>
              <a:defRPr/>
            </a:lvl1pPr>
          </a:lstStyle>
          <a:p>
            <a:endParaRPr/>
          </a:p>
        </p:txBody>
      </p:sp>
      <p:sp>
        <p:nvSpPr>
          <p:cNvPr id="43" name="Google Shape;43;p10"/>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15409" y="747549"/>
            <a:ext cx="14089200" cy="961800"/>
          </a:xfrm>
          <a:prstGeom prst="rect">
            <a:avLst/>
          </a:prstGeom>
          <a:noFill/>
          <a:ln>
            <a:noFill/>
          </a:ln>
        </p:spPr>
        <p:txBody>
          <a:bodyPr spcFirstLastPara="1" wrap="square" lIns="164125" tIns="164125" rIns="164125" bIns="164125" anchor="t" anchorCtr="0">
            <a:normAutofit/>
          </a:bodyPr>
          <a:lstStyle>
            <a:lvl1pPr lvl="0">
              <a:spcBef>
                <a:spcPts val="0"/>
              </a:spcBef>
              <a:spcAft>
                <a:spcPts val="0"/>
              </a:spcAft>
              <a:buClr>
                <a:schemeClr val="dk1"/>
              </a:buClr>
              <a:buSzPts val="5000"/>
              <a:buNone/>
              <a:defRPr sz="5000">
                <a:solidFill>
                  <a:schemeClr val="dk1"/>
                </a:solidFill>
              </a:defRPr>
            </a:lvl1pPr>
            <a:lvl2pPr lvl="1">
              <a:spcBef>
                <a:spcPts val="0"/>
              </a:spcBef>
              <a:spcAft>
                <a:spcPts val="0"/>
              </a:spcAft>
              <a:buClr>
                <a:schemeClr val="dk1"/>
              </a:buClr>
              <a:buSzPts val="5000"/>
              <a:buNone/>
              <a:defRPr sz="5000">
                <a:solidFill>
                  <a:schemeClr val="dk1"/>
                </a:solidFill>
              </a:defRPr>
            </a:lvl2pPr>
            <a:lvl3pPr lvl="2">
              <a:spcBef>
                <a:spcPts val="0"/>
              </a:spcBef>
              <a:spcAft>
                <a:spcPts val="0"/>
              </a:spcAft>
              <a:buClr>
                <a:schemeClr val="dk1"/>
              </a:buClr>
              <a:buSzPts val="5000"/>
              <a:buNone/>
              <a:defRPr sz="5000">
                <a:solidFill>
                  <a:schemeClr val="dk1"/>
                </a:solidFill>
              </a:defRPr>
            </a:lvl3pPr>
            <a:lvl4pPr lvl="3">
              <a:spcBef>
                <a:spcPts val="0"/>
              </a:spcBef>
              <a:spcAft>
                <a:spcPts val="0"/>
              </a:spcAft>
              <a:buClr>
                <a:schemeClr val="dk1"/>
              </a:buClr>
              <a:buSzPts val="5000"/>
              <a:buNone/>
              <a:defRPr sz="5000">
                <a:solidFill>
                  <a:schemeClr val="dk1"/>
                </a:solidFill>
              </a:defRPr>
            </a:lvl4pPr>
            <a:lvl5pPr lvl="4">
              <a:spcBef>
                <a:spcPts val="0"/>
              </a:spcBef>
              <a:spcAft>
                <a:spcPts val="0"/>
              </a:spcAft>
              <a:buClr>
                <a:schemeClr val="dk1"/>
              </a:buClr>
              <a:buSzPts val="5000"/>
              <a:buNone/>
              <a:defRPr sz="5000">
                <a:solidFill>
                  <a:schemeClr val="dk1"/>
                </a:solidFill>
              </a:defRPr>
            </a:lvl5pPr>
            <a:lvl6pPr lvl="5">
              <a:spcBef>
                <a:spcPts val="0"/>
              </a:spcBef>
              <a:spcAft>
                <a:spcPts val="0"/>
              </a:spcAft>
              <a:buClr>
                <a:schemeClr val="dk1"/>
              </a:buClr>
              <a:buSzPts val="5000"/>
              <a:buNone/>
              <a:defRPr sz="5000">
                <a:solidFill>
                  <a:schemeClr val="dk1"/>
                </a:solidFill>
              </a:defRPr>
            </a:lvl6pPr>
            <a:lvl7pPr lvl="6">
              <a:spcBef>
                <a:spcPts val="0"/>
              </a:spcBef>
              <a:spcAft>
                <a:spcPts val="0"/>
              </a:spcAft>
              <a:buClr>
                <a:schemeClr val="dk1"/>
              </a:buClr>
              <a:buSzPts val="5000"/>
              <a:buNone/>
              <a:defRPr sz="5000">
                <a:solidFill>
                  <a:schemeClr val="dk1"/>
                </a:solidFill>
              </a:defRPr>
            </a:lvl7pPr>
            <a:lvl8pPr lvl="7">
              <a:spcBef>
                <a:spcPts val="0"/>
              </a:spcBef>
              <a:spcAft>
                <a:spcPts val="0"/>
              </a:spcAft>
              <a:buClr>
                <a:schemeClr val="dk1"/>
              </a:buClr>
              <a:buSzPts val="5000"/>
              <a:buNone/>
              <a:defRPr sz="5000">
                <a:solidFill>
                  <a:schemeClr val="dk1"/>
                </a:solidFill>
              </a:defRPr>
            </a:lvl8pPr>
            <a:lvl9pPr lvl="8">
              <a:spcBef>
                <a:spcPts val="0"/>
              </a:spcBef>
              <a:spcAft>
                <a:spcPts val="0"/>
              </a:spcAft>
              <a:buClr>
                <a:schemeClr val="dk1"/>
              </a:buClr>
              <a:buSzPts val="5000"/>
              <a:buNone/>
              <a:defRPr sz="5000">
                <a:solidFill>
                  <a:schemeClr val="dk1"/>
                </a:solidFill>
              </a:defRPr>
            </a:lvl9pPr>
          </a:lstStyle>
          <a:p>
            <a:endParaRPr/>
          </a:p>
        </p:txBody>
      </p:sp>
      <p:sp>
        <p:nvSpPr>
          <p:cNvPr id="7" name="Google Shape;7;p1"/>
          <p:cNvSpPr txBox="1">
            <a:spLocks noGrp="1"/>
          </p:cNvSpPr>
          <p:nvPr>
            <p:ph type="body" idx="1"/>
          </p:nvPr>
        </p:nvSpPr>
        <p:spPr>
          <a:xfrm>
            <a:off x="515409" y="1935916"/>
            <a:ext cx="14089200" cy="5739000"/>
          </a:xfrm>
          <a:prstGeom prst="rect">
            <a:avLst/>
          </a:prstGeom>
          <a:noFill/>
          <a:ln>
            <a:noFill/>
          </a:ln>
        </p:spPr>
        <p:txBody>
          <a:bodyPr spcFirstLastPara="1" wrap="square" lIns="164125" tIns="164125" rIns="164125" bIns="164125" anchor="t" anchorCtr="0">
            <a:normAutofit/>
          </a:bodyPr>
          <a:lstStyle>
            <a:lvl1pPr marL="457200" lvl="0" indent="-431800">
              <a:lnSpc>
                <a:spcPct val="115000"/>
              </a:lnSpc>
              <a:spcBef>
                <a:spcPts val="0"/>
              </a:spcBef>
              <a:spcAft>
                <a:spcPts val="0"/>
              </a:spcAft>
              <a:buClr>
                <a:schemeClr val="dk2"/>
              </a:buClr>
              <a:buSzPts val="3200"/>
              <a:buChar char="●"/>
              <a:defRPr sz="3200">
                <a:solidFill>
                  <a:schemeClr val="dk2"/>
                </a:solidFill>
              </a:defRPr>
            </a:lvl1pPr>
            <a:lvl2pPr marL="914400" lvl="1" indent="-387350">
              <a:lnSpc>
                <a:spcPct val="115000"/>
              </a:lnSpc>
              <a:spcBef>
                <a:spcPts val="0"/>
              </a:spcBef>
              <a:spcAft>
                <a:spcPts val="0"/>
              </a:spcAft>
              <a:buClr>
                <a:schemeClr val="dk2"/>
              </a:buClr>
              <a:buSzPts val="2500"/>
              <a:buChar char="○"/>
              <a:defRPr sz="2500">
                <a:solidFill>
                  <a:schemeClr val="dk2"/>
                </a:solidFill>
              </a:defRPr>
            </a:lvl2pPr>
            <a:lvl3pPr marL="1371600" lvl="2" indent="-387350">
              <a:lnSpc>
                <a:spcPct val="115000"/>
              </a:lnSpc>
              <a:spcBef>
                <a:spcPts val="0"/>
              </a:spcBef>
              <a:spcAft>
                <a:spcPts val="0"/>
              </a:spcAft>
              <a:buClr>
                <a:schemeClr val="dk2"/>
              </a:buClr>
              <a:buSzPts val="2500"/>
              <a:buChar char="■"/>
              <a:defRPr sz="2500">
                <a:solidFill>
                  <a:schemeClr val="dk2"/>
                </a:solidFill>
              </a:defRPr>
            </a:lvl3pPr>
            <a:lvl4pPr marL="1828800" lvl="3" indent="-387350">
              <a:lnSpc>
                <a:spcPct val="115000"/>
              </a:lnSpc>
              <a:spcBef>
                <a:spcPts val="0"/>
              </a:spcBef>
              <a:spcAft>
                <a:spcPts val="0"/>
              </a:spcAft>
              <a:buClr>
                <a:schemeClr val="dk2"/>
              </a:buClr>
              <a:buSzPts val="2500"/>
              <a:buChar char="●"/>
              <a:defRPr sz="2500">
                <a:solidFill>
                  <a:schemeClr val="dk2"/>
                </a:solidFill>
              </a:defRPr>
            </a:lvl4pPr>
            <a:lvl5pPr marL="2286000" lvl="4" indent="-387350">
              <a:lnSpc>
                <a:spcPct val="115000"/>
              </a:lnSpc>
              <a:spcBef>
                <a:spcPts val="0"/>
              </a:spcBef>
              <a:spcAft>
                <a:spcPts val="0"/>
              </a:spcAft>
              <a:buClr>
                <a:schemeClr val="dk2"/>
              </a:buClr>
              <a:buSzPts val="2500"/>
              <a:buChar char="○"/>
              <a:defRPr sz="2500">
                <a:solidFill>
                  <a:schemeClr val="dk2"/>
                </a:solidFill>
              </a:defRPr>
            </a:lvl5pPr>
            <a:lvl6pPr marL="2743200" lvl="5" indent="-387350">
              <a:lnSpc>
                <a:spcPct val="115000"/>
              </a:lnSpc>
              <a:spcBef>
                <a:spcPts val="0"/>
              </a:spcBef>
              <a:spcAft>
                <a:spcPts val="0"/>
              </a:spcAft>
              <a:buClr>
                <a:schemeClr val="dk2"/>
              </a:buClr>
              <a:buSzPts val="2500"/>
              <a:buChar char="■"/>
              <a:defRPr sz="2500">
                <a:solidFill>
                  <a:schemeClr val="dk2"/>
                </a:solidFill>
              </a:defRPr>
            </a:lvl6pPr>
            <a:lvl7pPr marL="3200400" lvl="6" indent="-387350">
              <a:lnSpc>
                <a:spcPct val="115000"/>
              </a:lnSpc>
              <a:spcBef>
                <a:spcPts val="0"/>
              </a:spcBef>
              <a:spcAft>
                <a:spcPts val="0"/>
              </a:spcAft>
              <a:buClr>
                <a:schemeClr val="dk2"/>
              </a:buClr>
              <a:buSzPts val="2500"/>
              <a:buChar char="●"/>
              <a:defRPr sz="2500">
                <a:solidFill>
                  <a:schemeClr val="dk2"/>
                </a:solidFill>
              </a:defRPr>
            </a:lvl7pPr>
            <a:lvl8pPr marL="3657600" lvl="7" indent="-387350">
              <a:lnSpc>
                <a:spcPct val="115000"/>
              </a:lnSpc>
              <a:spcBef>
                <a:spcPts val="0"/>
              </a:spcBef>
              <a:spcAft>
                <a:spcPts val="0"/>
              </a:spcAft>
              <a:buClr>
                <a:schemeClr val="dk2"/>
              </a:buClr>
              <a:buSzPts val="2500"/>
              <a:buChar char="○"/>
              <a:defRPr sz="2500">
                <a:solidFill>
                  <a:schemeClr val="dk2"/>
                </a:solidFill>
              </a:defRPr>
            </a:lvl8pPr>
            <a:lvl9pPr marL="4114800" lvl="8" indent="-387350">
              <a:lnSpc>
                <a:spcPct val="115000"/>
              </a:lnSpc>
              <a:spcBef>
                <a:spcPts val="0"/>
              </a:spcBef>
              <a:spcAft>
                <a:spcPts val="0"/>
              </a:spcAft>
              <a:buClr>
                <a:schemeClr val="dk2"/>
              </a:buClr>
              <a:buSzPts val="2500"/>
              <a:buChar char="■"/>
              <a:defRPr sz="2500">
                <a:solidFill>
                  <a:schemeClr val="dk2"/>
                </a:solidFill>
              </a:defRPr>
            </a:lvl9pPr>
          </a:lstStyle>
          <a:p>
            <a:endParaRPr/>
          </a:p>
        </p:txBody>
      </p:sp>
      <p:sp>
        <p:nvSpPr>
          <p:cNvPr id="8" name="Google Shape;8;p1"/>
          <p:cNvSpPr txBox="1">
            <a:spLocks noGrp="1"/>
          </p:cNvSpPr>
          <p:nvPr>
            <p:ph type="sldNum" idx="12"/>
          </p:nvPr>
        </p:nvSpPr>
        <p:spPr>
          <a:xfrm>
            <a:off x="14009576" y="7833225"/>
            <a:ext cx="907200" cy="661200"/>
          </a:xfrm>
          <a:prstGeom prst="rect">
            <a:avLst/>
          </a:prstGeom>
          <a:noFill/>
          <a:ln>
            <a:noFill/>
          </a:ln>
        </p:spPr>
        <p:txBody>
          <a:bodyPr spcFirstLastPara="1" wrap="square" lIns="164125" tIns="164125" rIns="164125" bIns="164125" anchor="ctr" anchorCtr="0">
            <a:normAutofit/>
          </a:bodyPr>
          <a:lstStyle>
            <a:lvl1pPr lvl="0" algn="r">
              <a:buNone/>
              <a:defRPr sz="1800">
                <a:solidFill>
                  <a:schemeClr val="dk2"/>
                </a:solidFill>
              </a:defRPr>
            </a:lvl1pPr>
            <a:lvl2pPr lvl="1" algn="r">
              <a:buNone/>
              <a:defRPr sz="1800">
                <a:solidFill>
                  <a:schemeClr val="dk2"/>
                </a:solidFill>
              </a:defRPr>
            </a:lvl2pPr>
            <a:lvl3pPr lvl="2" algn="r">
              <a:buNone/>
              <a:defRPr sz="1800">
                <a:solidFill>
                  <a:schemeClr val="dk2"/>
                </a:solidFill>
              </a:defRPr>
            </a:lvl3pPr>
            <a:lvl4pPr lvl="3" algn="r">
              <a:buNone/>
              <a:defRPr sz="1800">
                <a:solidFill>
                  <a:schemeClr val="dk2"/>
                </a:solidFill>
              </a:defRPr>
            </a:lvl4pPr>
            <a:lvl5pPr lvl="4" algn="r">
              <a:buNone/>
              <a:defRPr sz="1800">
                <a:solidFill>
                  <a:schemeClr val="dk2"/>
                </a:solidFill>
              </a:defRPr>
            </a:lvl5pPr>
            <a:lvl6pPr lvl="5" algn="r">
              <a:buNone/>
              <a:defRPr sz="1800">
                <a:solidFill>
                  <a:schemeClr val="dk2"/>
                </a:solidFill>
              </a:defRPr>
            </a:lvl6pPr>
            <a:lvl7pPr lvl="6" algn="r">
              <a:buNone/>
              <a:defRPr sz="1800">
                <a:solidFill>
                  <a:schemeClr val="dk2"/>
                </a:solidFill>
              </a:defRPr>
            </a:lvl7pPr>
            <a:lvl8pPr lvl="7" algn="r">
              <a:buNone/>
              <a:defRPr sz="1800">
                <a:solidFill>
                  <a:schemeClr val="dk2"/>
                </a:solidFill>
              </a:defRPr>
            </a:lvl8pPr>
            <a:lvl9pPr lvl="8" algn="r">
              <a:buNone/>
              <a:defRPr sz="18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p>
            <a:pPr marL="0" lvl="0" indent="0" algn="r" rtl="0">
              <a:spcBef>
                <a:spcPts val="0"/>
              </a:spcBef>
              <a:spcAft>
                <a:spcPts val="0"/>
              </a:spcAft>
              <a:buNone/>
            </a:pPr>
            <a:fld id="{00000000-1234-1234-1234-123412341234}" type="slidenum">
              <a:rPr lang="en"/>
              <a:t>1</a:t>
            </a:fld>
            <a:endParaRPr/>
          </a:p>
        </p:txBody>
      </p:sp>
      <p:sp>
        <p:nvSpPr>
          <p:cNvPr id="55" name="Google Shape;55;p13"/>
          <p:cNvSpPr txBox="1"/>
          <p:nvPr/>
        </p:nvSpPr>
        <p:spPr>
          <a:xfrm>
            <a:off x="507900" y="291800"/>
            <a:ext cx="12626700" cy="16608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1100"/>
              <a:buFont typeface="Arial"/>
              <a:buNone/>
            </a:pPr>
            <a:r>
              <a:rPr lang="en" sz="3000" b="1">
                <a:solidFill>
                  <a:schemeClr val="dk1"/>
                </a:solidFill>
                <a:latin typeface="Raleway"/>
                <a:ea typeface="Raleway"/>
                <a:cs typeface="Raleway"/>
                <a:sym typeface="Raleway"/>
              </a:rPr>
              <a:t>Modulinio tipo kilnojamų dviračių ir kitų riedėjimo priemonių laikymo ir saugojimo saugyklos</a:t>
            </a:r>
            <a:endParaRPr sz="3000" b="1">
              <a:solidFill>
                <a:schemeClr val="dk1"/>
              </a:solidFill>
              <a:latin typeface="Raleway"/>
              <a:ea typeface="Raleway"/>
              <a:cs typeface="Raleway"/>
              <a:sym typeface="Raleway"/>
            </a:endParaRPr>
          </a:p>
        </p:txBody>
      </p:sp>
      <p:sp>
        <p:nvSpPr>
          <p:cNvPr id="56" name="Google Shape;56;p13"/>
          <p:cNvSpPr/>
          <p:nvPr/>
        </p:nvSpPr>
        <p:spPr>
          <a:xfrm>
            <a:off x="0" y="8050000"/>
            <a:ext cx="15120000" cy="61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txBox="1"/>
          <p:nvPr/>
        </p:nvSpPr>
        <p:spPr>
          <a:xfrm>
            <a:off x="13410625" y="8092825"/>
            <a:ext cx="1584600" cy="49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highlight>
                  <a:srgbClr val="FFFFFF"/>
                </a:highlight>
                <a:latin typeface="Raleway"/>
                <a:ea typeface="Raleway"/>
                <a:cs typeface="Raleway"/>
                <a:sym typeface="Raleway"/>
              </a:rPr>
              <a:t>BAULAND</a:t>
            </a:r>
            <a:endParaRPr sz="2000" b="1">
              <a:highlight>
                <a:srgbClr val="FFFFFF"/>
              </a:highlight>
              <a:latin typeface="Raleway"/>
              <a:ea typeface="Raleway"/>
              <a:cs typeface="Raleway"/>
              <a:sym typeface="Raleway"/>
            </a:endParaRPr>
          </a:p>
        </p:txBody>
      </p:sp>
      <p:sp>
        <p:nvSpPr>
          <p:cNvPr id="58" name="Google Shape;58;p13"/>
          <p:cNvSpPr txBox="1"/>
          <p:nvPr/>
        </p:nvSpPr>
        <p:spPr>
          <a:xfrm>
            <a:off x="719501" y="8156200"/>
            <a:ext cx="108942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lang="en" dirty="0">
              <a:solidFill>
                <a:schemeClr val="dk1"/>
              </a:solidFill>
              <a:latin typeface="Raleway"/>
              <a:ea typeface="Raleway"/>
              <a:cs typeface="Raleway"/>
            </a:endParaRPr>
          </a:p>
        </p:txBody>
      </p:sp>
      <p:pic>
        <p:nvPicPr>
          <p:cNvPr id="59" name="Google Shape;59;p13"/>
          <p:cNvPicPr preferRelativeResize="0"/>
          <p:nvPr/>
        </p:nvPicPr>
        <p:blipFill rotWithShape="1">
          <a:blip r:embed="rId3">
            <a:alphaModFix/>
          </a:blip>
          <a:srcRect t="19143" b="11014"/>
          <a:stretch/>
        </p:blipFill>
        <p:spPr>
          <a:xfrm>
            <a:off x="2642600" y="1715550"/>
            <a:ext cx="11952302" cy="59022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4"/>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457" name="Google Shape;457;p24"/>
          <p:cNvPicPr preferRelativeResize="0"/>
          <p:nvPr/>
        </p:nvPicPr>
        <p:blipFill rotWithShape="1">
          <a:blip r:embed="rId3">
            <a:alphaModFix/>
          </a:blip>
          <a:srcRect l="19559" t="12045" r="18068" b="8285"/>
          <a:stretch/>
        </p:blipFill>
        <p:spPr>
          <a:xfrm>
            <a:off x="1800625" y="1356900"/>
            <a:ext cx="5992474" cy="4395838"/>
          </a:xfrm>
          <a:prstGeom prst="rect">
            <a:avLst/>
          </a:prstGeom>
          <a:noFill/>
          <a:ln>
            <a:noFill/>
          </a:ln>
        </p:spPr>
      </p:pic>
      <p:sp>
        <p:nvSpPr>
          <p:cNvPr id="458" name="Google Shape;458;p24"/>
          <p:cNvSpPr txBox="1"/>
          <p:nvPr/>
        </p:nvSpPr>
        <p:spPr>
          <a:xfrm>
            <a:off x="-125" y="118275"/>
            <a:ext cx="15120000" cy="884400"/>
          </a:xfrm>
          <a:prstGeom prst="rect">
            <a:avLst/>
          </a:prstGeom>
          <a:noFill/>
          <a:ln>
            <a:noFill/>
          </a:ln>
        </p:spPr>
        <p:txBody>
          <a:bodyPr spcFirstLastPara="1" wrap="square" lIns="151975" tIns="151975" rIns="151975" bIns="15197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2500" b="1">
                <a:highlight>
                  <a:srgbClr val="FFFFFF"/>
                </a:highlight>
                <a:latin typeface="Raleway"/>
                <a:ea typeface="Raleway"/>
                <a:cs typeface="Raleway"/>
                <a:sym typeface="Raleway"/>
              </a:rPr>
              <a:t>Dviračių ir paspirtukų laikymo įrenginiai - 16 vietų dviračiams ir 2 paspirtukams</a:t>
            </a:r>
            <a:endParaRPr sz="2000" b="1">
              <a:solidFill>
                <a:srgbClr val="000000"/>
              </a:solidFill>
              <a:highlight>
                <a:srgbClr val="FFFFFF"/>
              </a:highlight>
              <a:latin typeface="Raleway"/>
              <a:ea typeface="Raleway"/>
              <a:cs typeface="Raleway"/>
              <a:sym typeface="Raleway"/>
            </a:endParaRPr>
          </a:p>
        </p:txBody>
      </p:sp>
      <p:sp>
        <p:nvSpPr>
          <p:cNvPr id="459" name="Google Shape;459;p24"/>
          <p:cNvSpPr txBox="1"/>
          <p:nvPr/>
        </p:nvSpPr>
        <p:spPr>
          <a:xfrm>
            <a:off x="9572050" y="4402200"/>
            <a:ext cx="48312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highlight>
                  <a:schemeClr val="lt1"/>
                </a:highlight>
                <a:latin typeface="Raleway"/>
                <a:ea typeface="Raleway"/>
                <a:cs typeface="Raleway"/>
                <a:sym typeface="Raleway"/>
              </a:rPr>
              <a:t>Dviaukščiai dviračių stovai</a:t>
            </a:r>
            <a:endParaRPr sz="1200">
              <a:solidFill>
                <a:schemeClr val="dk1"/>
              </a:solidFill>
              <a:highlight>
                <a:srgbClr val="FFFFFF"/>
              </a:highlight>
              <a:latin typeface="Raleway"/>
              <a:ea typeface="Raleway"/>
              <a:cs typeface="Raleway"/>
              <a:sym typeface="Raleway"/>
            </a:endParaRPr>
          </a:p>
        </p:txBody>
      </p:sp>
      <p:sp>
        <p:nvSpPr>
          <p:cNvPr id="460" name="Google Shape;460;p24"/>
          <p:cNvSpPr txBox="1"/>
          <p:nvPr/>
        </p:nvSpPr>
        <p:spPr>
          <a:xfrm>
            <a:off x="9572050" y="8073888"/>
            <a:ext cx="48312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highlight>
                  <a:schemeClr val="lt1"/>
                </a:highlight>
                <a:latin typeface="Raleway"/>
                <a:ea typeface="Raleway"/>
                <a:cs typeface="Raleway"/>
                <a:sym typeface="Raleway"/>
              </a:rPr>
              <a:t>Elektrinių paspirtukų įkrovos stotelės</a:t>
            </a:r>
            <a:endParaRPr sz="1200">
              <a:solidFill>
                <a:schemeClr val="dk1"/>
              </a:solidFill>
              <a:highlight>
                <a:srgbClr val="FFFFFF"/>
              </a:highlight>
              <a:latin typeface="Raleway"/>
              <a:ea typeface="Raleway"/>
              <a:cs typeface="Raleway"/>
              <a:sym typeface="Raleway"/>
            </a:endParaRPr>
          </a:p>
        </p:txBody>
      </p:sp>
      <p:cxnSp>
        <p:nvCxnSpPr>
          <p:cNvPr id="461" name="Google Shape;461;p24"/>
          <p:cNvCxnSpPr>
            <a:stCxn id="462" idx="6"/>
          </p:cNvCxnSpPr>
          <p:nvPr/>
        </p:nvCxnSpPr>
        <p:spPr>
          <a:xfrm rot="10800000">
            <a:off x="704506" y="4091938"/>
            <a:ext cx="3300600" cy="0"/>
          </a:xfrm>
          <a:prstGeom prst="straightConnector1">
            <a:avLst/>
          </a:prstGeom>
          <a:noFill/>
          <a:ln w="9525" cap="flat" cmpd="sng">
            <a:solidFill>
              <a:srgbClr val="E06666"/>
            </a:solidFill>
            <a:prstDash val="solid"/>
            <a:round/>
            <a:headEnd type="none" w="med" len="med"/>
            <a:tailEnd type="none" w="med" len="med"/>
          </a:ln>
        </p:spPr>
      </p:cxnSp>
      <p:sp>
        <p:nvSpPr>
          <p:cNvPr id="462" name="Google Shape;462;p24"/>
          <p:cNvSpPr/>
          <p:nvPr/>
        </p:nvSpPr>
        <p:spPr>
          <a:xfrm>
            <a:off x="3877006" y="4027888"/>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4"/>
          <p:cNvSpPr txBox="1"/>
          <p:nvPr/>
        </p:nvSpPr>
        <p:spPr>
          <a:xfrm>
            <a:off x="540830" y="3776625"/>
            <a:ext cx="29709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Durų užrakto vieta</a:t>
            </a:r>
            <a:endParaRPr sz="1200">
              <a:solidFill>
                <a:schemeClr val="dk1"/>
              </a:solidFill>
              <a:latin typeface="Raleway"/>
              <a:ea typeface="Raleway"/>
              <a:cs typeface="Raleway"/>
              <a:sym typeface="Raleway"/>
            </a:endParaRPr>
          </a:p>
        </p:txBody>
      </p:sp>
      <p:cxnSp>
        <p:nvCxnSpPr>
          <p:cNvPr id="464" name="Google Shape;464;p24"/>
          <p:cNvCxnSpPr/>
          <p:nvPr/>
        </p:nvCxnSpPr>
        <p:spPr>
          <a:xfrm rot="10800000">
            <a:off x="733206" y="3186876"/>
            <a:ext cx="2811000" cy="0"/>
          </a:xfrm>
          <a:prstGeom prst="straightConnector1">
            <a:avLst/>
          </a:prstGeom>
          <a:noFill/>
          <a:ln w="9525" cap="flat" cmpd="sng">
            <a:solidFill>
              <a:srgbClr val="E06666"/>
            </a:solidFill>
            <a:prstDash val="solid"/>
            <a:round/>
            <a:headEnd type="none" w="med" len="med"/>
            <a:tailEnd type="none" w="med" len="med"/>
          </a:ln>
        </p:spPr>
      </p:cxnSp>
      <p:sp>
        <p:nvSpPr>
          <p:cNvPr id="465" name="Google Shape;465;p24"/>
          <p:cNvSpPr/>
          <p:nvPr/>
        </p:nvSpPr>
        <p:spPr>
          <a:xfrm>
            <a:off x="3416106" y="3122826"/>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4"/>
          <p:cNvSpPr txBox="1"/>
          <p:nvPr/>
        </p:nvSpPr>
        <p:spPr>
          <a:xfrm>
            <a:off x="540820" y="2857339"/>
            <a:ext cx="13920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Dviračių stovai</a:t>
            </a:r>
            <a:endParaRPr sz="1200">
              <a:solidFill>
                <a:schemeClr val="dk1"/>
              </a:solidFill>
              <a:latin typeface="Raleway"/>
              <a:ea typeface="Raleway"/>
              <a:cs typeface="Raleway"/>
              <a:sym typeface="Raleway"/>
            </a:endParaRPr>
          </a:p>
        </p:txBody>
      </p:sp>
      <p:sp>
        <p:nvSpPr>
          <p:cNvPr id="467" name="Google Shape;467;p24"/>
          <p:cNvSpPr txBox="1"/>
          <p:nvPr/>
        </p:nvSpPr>
        <p:spPr>
          <a:xfrm>
            <a:off x="854775" y="6333350"/>
            <a:ext cx="7827900" cy="1962000"/>
          </a:xfrm>
          <a:prstGeom prst="rect">
            <a:avLst/>
          </a:prstGeom>
          <a:noFill/>
          <a:ln>
            <a:noFill/>
          </a:ln>
        </p:spPr>
        <p:txBody>
          <a:bodyPr spcFirstLastPara="1" wrap="square" lIns="151975" tIns="151975" rIns="151975" bIns="151975" anchor="t" anchorCtr="0">
            <a:noAutofit/>
          </a:bodyPr>
          <a:lstStyle/>
          <a:p>
            <a:pPr marL="0" lvl="0" indent="0" algn="l" rtl="0">
              <a:spcBef>
                <a:spcPts val="0"/>
              </a:spcBef>
              <a:spcAft>
                <a:spcPts val="0"/>
              </a:spcAft>
              <a:buClr>
                <a:schemeClr val="dk1"/>
              </a:buClr>
              <a:buSzPts val="900"/>
              <a:buFont typeface="Arial"/>
              <a:buNone/>
            </a:pPr>
            <a:r>
              <a:rPr lang="en">
                <a:solidFill>
                  <a:srgbClr val="212529"/>
                </a:solidFill>
                <a:highlight>
                  <a:srgbClr val="FFFFFF"/>
                </a:highlight>
                <a:latin typeface="Roboto"/>
                <a:ea typeface="Roboto"/>
                <a:cs typeface="Roboto"/>
                <a:sym typeface="Roboto"/>
              </a:rPr>
              <a:t>Modulinėje saugykloje įrengtos specialios vietos, kuriose galima palikti savo įprastus ar elektrinius dviračius, paspirtukus, o kelionę toliau tęsti pėsčiomis ar viešuoju transportu, patogiai įsėdus šalia aikštelių esančiose stotelėse. Prireikus aikštelėse elektrinius paspirtukus ir  dviračius galima ir įkrauti. Iš viso jose  yra </a:t>
            </a:r>
            <a:r>
              <a:rPr lang="en" b="1">
                <a:solidFill>
                  <a:srgbClr val="212529"/>
                </a:solidFill>
                <a:highlight>
                  <a:srgbClr val="FFFFFF"/>
                </a:highlight>
                <a:latin typeface="Roboto"/>
                <a:ea typeface="Roboto"/>
                <a:cs typeface="Roboto"/>
                <a:sym typeface="Roboto"/>
              </a:rPr>
              <a:t>16 vietų dviračiams ir 2 paspirtukams. </a:t>
            </a:r>
            <a:endParaRPr b="1">
              <a:solidFill>
                <a:srgbClr val="212529"/>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900"/>
              <a:buFont typeface="Arial"/>
              <a:buNone/>
            </a:pPr>
            <a:r>
              <a:rPr lang="en">
                <a:solidFill>
                  <a:srgbClr val="212529"/>
                </a:solidFill>
                <a:highlight>
                  <a:srgbClr val="FFFFFF"/>
                </a:highlight>
                <a:latin typeface="Roboto"/>
                <a:ea typeface="Roboto"/>
                <a:cs typeface="Roboto"/>
                <a:sym typeface="Roboto"/>
              </a:rPr>
              <a:t>Patekimui į saugyklą įrengiami kortelių principu veikiantys durų užraktai. Aikštelių viduje įrengiamos vaizdo stebėjimo kameros, kurios veiks visą parą. Transporto priemonių prirakinimui būtina turėti asmeninę spyną.</a:t>
            </a:r>
            <a:endParaRPr>
              <a:solidFill>
                <a:srgbClr val="212529"/>
              </a:solidFill>
              <a:highlight>
                <a:srgbClr val="FFFFFF"/>
              </a:highlight>
              <a:latin typeface="Roboto"/>
              <a:ea typeface="Roboto"/>
              <a:cs typeface="Roboto"/>
              <a:sym typeface="Roboto"/>
            </a:endParaRPr>
          </a:p>
        </p:txBody>
      </p:sp>
      <p:cxnSp>
        <p:nvCxnSpPr>
          <p:cNvPr id="468" name="Google Shape;468;p24"/>
          <p:cNvCxnSpPr>
            <a:stCxn id="469" idx="6"/>
          </p:cNvCxnSpPr>
          <p:nvPr/>
        </p:nvCxnSpPr>
        <p:spPr>
          <a:xfrm rot="10800000">
            <a:off x="726031" y="4598988"/>
            <a:ext cx="1964100" cy="0"/>
          </a:xfrm>
          <a:prstGeom prst="straightConnector1">
            <a:avLst/>
          </a:prstGeom>
          <a:noFill/>
          <a:ln w="9525" cap="flat" cmpd="sng">
            <a:solidFill>
              <a:srgbClr val="E06666"/>
            </a:solidFill>
            <a:prstDash val="solid"/>
            <a:round/>
            <a:headEnd type="none" w="med" len="med"/>
            <a:tailEnd type="none" w="med" len="med"/>
          </a:ln>
        </p:spPr>
      </p:cxnSp>
      <p:sp>
        <p:nvSpPr>
          <p:cNvPr id="469" name="Google Shape;469;p24"/>
          <p:cNvSpPr/>
          <p:nvPr/>
        </p:nvSpPr>
        <p:spPr>
          <a:xfrm>
            <a:off x="2562031" y="4534938"/>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4"/>
          <p:cNvSpPr txBox="1"/>
          <p:nvPr/>
        </p:nvSpPr>
        <p:spPr>
          <a:xfrm>
            <a:off x="540820" y="4283675"/>
            <a:ext cx="13920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Įkrovos vietos</a:t>
            </a:r>
            <a:endParaRPr sz="1200">
              <a:solidFill>
                <a:schemeClr val="dk1"/>
              </a:solidFill>
              <a:latin typeface="Raleway"/>
              <a:ea typeface="Raleway"/>
              <a:cs typeface="Raleway"/>
              <a:sym typeface="Raleway"/>
            </a:endParaRPr>
          </a:p>
        </p:txBody>
      </p:sp>
      <p:cxnSp>
        <p:nvCxnSpPr>
          <p:cNvPr id="471" name="Google Shape;471;p24"/>
          <p:cNvCxnSpPr>
            <a:stCxn id="472" idx="6"/>
          </p:cNvCxnSpPr>
          <p:nvPr/>
        </p:nvCxnSpPr>
        <p:spPr>
          <a:xfrm>
            <a:off x="7563713" y="2958516"/>
            <a:ext cx="1489500" cy="0"/>
          </a:xfrm>
          <a:prstGeom prst="straightConnector1">
            <a:avLst/>
          </a:prstGeom>
          <a:noFill/>
          <a:ln w="9525" cap="flat" cmpd="sng">
            <a:solidFill>
              <a:srgbClr val="E06666"/>
            </a:solidFill>
            <a:prstDash val="solid"/>
            <a:round/>
            <a:headEnd type="none" w="med" len="med"/>
            <a:tailEnd type="none" w="med" len="med"/>
          </a:ln>
        </p:spPr>
      </p:cxnSp>
      <p:sp>
        <p:nvSpPr>
          <p:cNvPr id="472" name="Google Shape;472;p24"/>
          <p:cNvSpPr/>
          <p:nvPr/>
        </p:nvSpPr>
        <p:spPr>
          <a:xfrm rot="10800000">
            <a:off x="7563713" y="2894466"/>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4"/>
          <p:cNvSpPr txBox="1"/>
          <p:nvPr/>
        </p:nvSpPr>
        <p:spPr>
          <a:xfrm>
            <a:off x="6936122" y="2639646"/>
            <a:ext cx="2261400" cy="393600"/>
          </a:xfrm>
          <a:prstGeom prst="rect">
            <a:avLst/>
          </a:prstGeom>
          <a:noFill/>
          <a:ln>
            <a:noFill/>
          </a:ln>
        </p:spPr>
        <p:txBody>
          <a:bodyPr spcFirstLastPara="1" wrap="square" lIns="151975" tIns="151975" rIns="151975" bIns="151975" anchor="ctr" anchorCtr="0">
            <a:noAutofit/>
          </a:bodyPr>
          <a:lstStyle/>
          <a:p>
            <a:pPr marL="0" lvl="0" indent="0" algn="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Durų užrakto vieta</a:t>
            </a:r>
            <a:endParaRPr sz="1200">
              <a:solidFill>
                <a:schemeClr val="dk1"/>
              </a:solidFill>
              <a:latin typeface="Raleway"/>
              <a:ea typeface="Raleway"/>
              <a:cs typeface="Raleway"/>
              <a:sym typeface="Raleway"/>
            </a:endParaRPr>
          </a:p>
        </p:txBody>
      </p:sp>
      <p:pic>
        <p:nvPicPr>
          <p:cNvPr id="474" name="Google Shape;474;p24"/>
          <p:cNvPicPr preferRelativeResize="0"/>
          <p:nvPr/>
        </p:nvPicPr>
        <p:blipFill rotWithShape="1">
          <a:blip r:embed="rId4">
            <a:alphaModFix/>
          </a:blip>
          <a:srcRect l="25253" t="89" r="7691" b="-89"/>
          <a:stretch/>
        </p:blipFill>
        <p:spPr>
          <a:xfrm>
            <a:off x="9934425" y="877250"/>
            <a:ext cx="4211550" cy="3540801"/>
          </a:xfrm>
          <a:prstGeom prst="rect">
            <a:avLst/>
          </a:prstGeom>
          <a:noFill/>
          <a:ln>
            <a:noFill/>
          </a:ln>
        </p:spPr>
      </p:pic>
      <p:pic>
        <p:nvPicPr>
          <p:cNvPr id="475" name="Google Shape;475;p24"/>
          <p:cNvPicPr preferRelativeResize="0"/>
          <p:nvPr/>
        </p:nvPicPr>
        <p:blipFill rotWithShape="1">
          <a:blip r:embed="rId5">
            <a:alphaModFix/>
          </a:blip>
          <a:srcRect t="11106" b="2997"/>
          <a:stretch/>
        </p:blipFill>
        <p:spPr>
          <a:xfrm>
            <a:off x="9934425" y="4760825"/>
            <a:ext cx="4211549" cy="3313074"/>
          </a:xfrm>
          <a:prstGeom prst="rect">
            <a:avLst/>
          </a:prstGeom>
          <a:noFill/>
          <a:ln>
            <a:noFill/>
          </a:ln>
        </p:spPr>
      </p:pic>
      <p:sp>
        <p:nvSpPr>
          <p:cNvPr id="476" name="Google Shape;476;p24"/>
          <p:cNvSpPr/>
          <p:nvPr/>
        </p:nvSpPr>
        <p:spPr>
          <a:xfrm>
            <a:off x="10584550" y="6684000"/>
            <a:ext cx="249300" cy="3936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5"/>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p>
            <a:pPr marL="0" lvl="0" indent="0" algn="r" rtl="0">
              <a:spcBef>
                <a:spcPts val="0"/>
              </a:spcBef>
              <a:spcAft>
                <a:spcPts val="0"/>
              </a:spcAft>
              <a:buNone/>
            </a:pPr>
            <a:fld id="{00000000-1234-1234-1234-123412341234}" type="slidenum">
              <a:rPr lang="en"/>
              <a:t>11</a:t>
            </a:fld>
            <a:endParaRPr/>
          </a:p>
        </p:txBody>
      </p:sp>
      <p:sp>
        <p:nvSpPr>
          <p:cNvPr id="482" name="Google Shape;482;p25"/>
          <p:cNvSpPr txBox="1"/>
          <p:nvPr/>
        </p:nvSpPr>
        <p:spPr>
          <a:xfrm>
            <a:off x="854775" y="6069800"/>
            <a:ext cx="7949100" cy="2424600"/>
          </a:xfrm>
          <a:prstGeom prst="rect">
            <a:avLst/>
          </a:prstGeom>
          <a:noFill/>
          <a:ln>
            <a:noFill/>
          </a:ln>
        </p:spPr>
        <p:txBody>
          <a:bodyPr spcFirstLastPara="1" wrap="square" lIns="151975" tIns="151975" rIns="151975" bIns="151975" anchor="t" anchorCtr="0">
            <a:noAutofit/>
          </a:bodyPr>
          <a:lstStyle/>
          <a:p>
            <a:pPr marL="0" lvl="0" indent="0" algn="l" rtl="0">
              <a:spcBef>
                <a:spcPts val="0"/>
              </a:spcBef>
              <a:spcAft>
                <a:spcPts val="0"/>
              </a:spcAft>
              <a:buClr>
                <a:schemeClr val="dk1"/>
              </a:buClr>
              <a:buSzPts val="1100"/>
              <a:buFont typeface="Arial"/>
              <a:buNone/>
            </a:pPr>
            <a:r>
              <a:rPr lang="en">
                <a:solidFill>
                  <a:srgbClr val="212529"/>
                </a:solidFill>
                <a:highlight>
                  <a:srgbClr val="FFFFFF"/>
                </a:highlight>
                <a:latin typeface="Roboto"/>
                <a:ea typeface="Roboto"/>
                <a:cs typeface="Roboto"/>
                <a:sym typeface="Roboto"/>
              </a:rPr>
              <a:t>Elektrinių paspirtukų ir kitų priemonių stovas su įkrovos galimybę pagamintas iš vamzdinės metalo konstrukcijos. Konstrukcija cinkuota ir dažyta milteliniu būdu RAL 9004 spalva. Stove turi būti numatytos tvirtinimo skylės, gaminys tvirtinamas prie grindų konstrukcijos. Stove turi būti numatytos bent dvi įkrovos vietos, kurios pritaikytos naudojimui lauko sąlygoms ir yra atsparios atmosferos pokyčiams. </a:t>
            </a:r>
            <a:endParaRPr>
              <a:solidFill>
                <a:srgbClr val="212529"/>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rgbClr val="212529"/>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a:solidFill>
                  <a:srgbClr val="212529"/>
                </a:solidFill>
                <a:highlight>
                  <a:srgbClr val="FFFFFF"/>
                </a:highlight>
                <a:latin typeface="Roboto"/>
                <a:ea typeface="Roboto"/>
                <a:cs typeface="Roboto"/>
                <a:sym typeface="Roboto"/>
              </a:rPr>
              <a:t>Gaminio techniniai duomenys: </a:t>
            </a:r>
            <a:endParaRPr>
              <a:solidFill>
                <a:srgbClr val="212529"/>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a:solidFill>
                  <a:srgbClr val="212529"/>
                </a:solidFill>
                <a:highlight>
                  <a:srgbClr val="FFFFFF"/>
                </a:highlight>
                <a:latin typeface="Roboto"/>
                <a:ea typeface="Roboto"/>
                <a:cs typeface="Roboto"/>
                <a:sym typeface="Roboto"/>
              </a:rPr>
              <a:t>Aukštis 115 cm, plotis 150 cm, gylis 50 cm. </a:t>
            </a:r>
            <a:endParaRPr>
              <a:solidFill>
                <a:srgbClr val="212529"/>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rgbClr val="212529"/>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rgbClr val="212529"/>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rgbClr val="212529"/>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rgbClr val="212529"/>
              </a:solidFill>
              <a:highlight>
                <a:srgbClr val="FFFFFF"/>
              </a:highlight>
              <a:latin typeface="Roboto"/>
              <a:ea typeface="Roboto"/>
              <a:cs typeface="Roboto"/>
              <a:sym typeface="Roboto"/>
            </a:endParaRPr>
          </a:p>
        </p:txBody>
      </p:sp>
      <p:sp>
        <p:nvSpPr>
          <p:cNvPr id="483" name="Google Shape;483;p25"/>
          <p:cNvSpPr txBox="1"/>
          <p:nvPr/>
        </p:nvSpPr>
        <p:spPr>
          <a:xfrm>
            <a:off x="9544800" y="6069800"/>
            <a:ext cx="4323300" cy="1962000"/>
          </a:xfrm>
          <a:prstGeom prst="rect">
            <a:avLst/>
          </a:prstGeom>
          <a:noFill/>
          <a:ln>
            <a:noFill/>
          </a:ln>
        </p:spPr>
        <p:txBody>
          <a:bodyPr spcFirstLastPara="1" wrap="square" lIns="151975" tIns="151975" rIns="151975" bIns="151975" anchor="t" anchorCtr="0">
            <a:noAutofit/>
          </a:bodyPr>
          <a:lstStyle/>
          <a:p>
            <a:pPr marL="0" lvl="0" indent="0" algn="r" rtl="0">
              <a:spcBef>
                <a:spcPts val="0"/>
              </a:spcBef>
              <a:spcAft>
                <a:spcPts val="0"/>
              </a:spcAft>
              <a:buNone/>
            </a:pPr>
            <a:r>
              <a:rPr lang="en">
                <a:solidFill>
                  <a:srgbClr val="212529"/>
                </a:solidFill>
                <a:highlight>
                  <a:schemeClr val="lt1"/>
                </a:highlight>
                <a:latin typeface="Roboto"/>
                <a:ea typeface="Roboto"/>
                <a:cs typeface="Roboto"/>
                <a:sym typeface="Roboto"/>
              </a:rPr>
              <a:t>Analogas: Green Garage įkrovimo stovas, velostotele.lt</a:t>
            </a:r>
            <a:endParaRPr>
              <a:solidFill>
                <a:srgbClr val="212529"/>
              </a:solidFill>
              <a:highlight>
                <a:srgbClr val="FFFFFF"/>
              </a:highlight>
              <a:latin typeface="Roboto"/>
              <a:ea typeface="Roboto"/>
              <a:cs typeface="Roboto"/>
              <a:sym typeface="Roboto"/>
            </a:endParaRPr>
          </a:p>
        </p:txBody>
      </p:sp>
      <p:pic>
        <p:nvPicPr>
          <p:cNvPr id="484" name="Google Shape;484;p25"/>
          <p:cNvPicPr preferRelativeResize="0"/>
          <p:nvPr/>
        </p:nvPicPr>
        <p:blipFill>
          <a:blip r:embed="rId3">
            <a:alphaModFix/>
          </a:blip>
          <a:stretch>
            <a:fillRect/>
          </a:stretch>
        </p:blipFill>
        <p:spPr>
          <a:xfrm>
            <a:off x="854775" y="1567925"/>
            <a:ext cx="4297285" cy="3026326"/>
          </a:xfrm>
          <a:prstGeom prst="rect">
            <a:avLst/>
          </a:prstGeom>
          <a:noFill/>
          <a:ln>
            <a:noFill/>
          </a:ln>
        </p:spPr>
      </p:pic>
      <p:pic>
        <p:nvPicPr>
          <p:cNvPr id="485" name="Google Shape;485;p25"/>
          <p:cNvPicPr preferRelativeResize="0"/>
          <p:nvPr/>
        </p:nvPicPr>
        <p:blipFill>
          <a:blip r:embed="rId4">
            <a:alphaModFix/>
          </a:blip>
          <a:stretch>
            <a:fillRect/>
          </a:stretch>
        </p:blipFill>
        <p:spPr>
          <a:xfrm>
            <a:off x="5372008" y="1517213"/>
            <a:ext cx="4807416" cy="3264800"/>
          </a:xfrm>
          <a:prstGeom prst="rect">
            <a:avLst/>
          </a:prstGeom>
          <a:noFill/>
          <a:ln>
            <a:noFill/>
          </a:ln>
        </p:spPr>
      </p:pic>
      <p:pic>
        <p:nvPicPr>
          <p:cNvPr id="486" name="Google Shape;486;p25"/>
          <p:cNvPicPr preferRelativeResize="0"/>
          <p:nvPr/>
        </p:nvPicPr>
        <p:blipFill rotWithShape="1">
          <a:blip r:embed="rId5">
            <a:alphaModFix/>
          </a:blip>
          <a:srcRect l="12490" r="16542" b="5660"/>
          <a:stretch/>
        </p:blipFill>
        <p:spPr>
          <a:xfrm>
            <a:off x="10399375" y="1308950"/>
            <a:ext cx="4004551" cy="3473050"/>
          </a:xfrm>
          <a:prstGeom prst="rect">
            <a:avLst/>
          </a:prstGeom>
          <a:noFill/>
          <a:ln>
            <a:noFill/>
          </a:ln>
        </p:spPr>
      </p:pic>
      <p:sp>
        <p:nvSpPr>
          <p:cNvPr id="487" name="Google Shape;487;p25"/>
          <p:cNvSpPr txBox="1"/>
          <p:nvPr/>
        </p:nvSpPr>
        <p:spPr>
          <a:xfrm>
            <a:off x="-125" y="118275"/>
            <a:ext cx="15120000" cy="884400"/>
          </a:xfrm>
          <a:prstGeom prst="rect">
            <a:avLst/>
          </a:prstGeom>
          <a:noFill/>
          <a:ln>
            <a:noFill/>
          </a:ln>
        </p:spPr>
        <p:txBody>
          <a:bodyPr spcFirstLastPara="1" wrap="square" lIns="151975" tIns="151975" rIns="151975" bIns="15197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2500" b="1">
                <a:highlight>
                  <a:srgbClr val="FFFFFF"/>
                </a:highlight>
                <a:latin typeface="Raleway"/>
                <a:ea typeface="Raleway"/>
                <a:cs typeface="Raleway"/>
                <a:sym typeface="Raleway"/>
              </a:rPr>
              <a:t>El. paspirtukų laikymo ir krovimo stovas</a:t>
            </a:r>
            <a:endParaRPr sz="2500" b="1">
              <a:highlight>
                <a:srgbClr val="FFFFFF"/>
              </a:highlight>
              <a:latin typeface="Raleway"/>
              <a:ea typeface="Raleway"/>
              <a:cs typeface="Raleway"/>
              <a:sym typeface="Raleway"/>
            </a:endParaRPr>
          </a:p>
        </p:txBody>
      </p:sp>
      <p:sp>
        <p:nvSpPr>
          <p:cNvPr id="488" name="Google Shape;488;p25"/>
          <p:cNvSpPr txBox="1"/>
          <p:nvPr/>
        </p:nvSpPr>
        <p:spPr>
          <a:xfrm>
            <a:off x="10399375" y="4782000"/>
            <a:ext cx="40044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highlight>
                  <a:schemeClr val="lt1"/>
                </a:highlight>
                <a:latin typeface="Raleway"/>
                <a:ea typeface="Raleway"/>
                <a:cs typeface="Raleway"/>
                <a:sym typeface="Raleway"/>
              </a:rPr>
              <a:t>Įkrovos vieta, pritaikyta lauko sąlygoms</a:t>
            </a:r>
            <a:endParaRPr sz="1200">
              <a:solidFill>
                <a:schemeClr val="dk1"/>
              </a:solidFill>
              <a:highlight>
                <a:srgbClr val="FFFFFF"/>
              </a:highlight>
              <a:latin typeface="Raleway"/>
              <a:ea typeface="Raleway"/>
              <a:cs typeface="Raleway"/>
              <a:sym typeface="Raleway"/>
            </a:endParaRPr>
          </a:p>
        </p:txBody>
      </p:sp>
      <p:sp>
        <p:nvSpPr>
          <p:cNvPr id="489" name="Google Shape;489;p25"/>
          <p:cNvSpPr txBox="1"/>
          <p:nvPr/>
        </p:nvSpPr>
        <p:spPr>
          <a:xfrm>
            <a:off x="916825" y="4782000"/>
            <a:ext cx="40044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highlight>
                  <a:schemeClr val="lt1"/>
                </a:highlight>
                <a:latin typeface="Raleway"/>
                <a:ea typeface="Raleway"/>
                <a:cs typeface="Raleway"/>
                <a:sym typeface="Raleway"/>
              </a:rPr>
              <a:t>Įkrovos vieta, pritaikyta lauko sąlygoms</a:t>
            </a:r>
            <a:endParaRPr sz="1200">
              <a:solidFill>
                <a:schemeClr val="dk1"/>
              </a:solidFill>
              <a:highlight>
                <a:srgbClr val="FFFFFF"/>
              </a:highlight>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26"/>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p>
            <a:pPr marL="0" lvl="0" indent="0" algn="r" rtl="0">
              <a:spcBef>
                <a:spcPts val="0"/>
              </a:spcBef>
              <a:spcAft>
                <a:spcPts val="0"/>
              </a:spcAft>
              <a:buNone/>
            </a:pPr>
            <a:fld id="{00000000-1234-1234-1234-123412341234}" type="slidenum">
              <a:rPr lang="en"/>
              <a:t>12</a:t>
            </a:fld>
            <a:endParaRPr/>
          </a:p>
        </p:txBody>
      </p:sp>
      <p:sp>
        <p:nvSpPr>
          <p:cNvPr id="495" name="Google Shape;495;p26"/>
          <p:cNvSpPr txBox="1"/>
          <p:nvPr/>
        </p:nvSpPr>
        <p:spPr>
          <a:xfrm>
            <a:off x="854775" y="6069800"/>
            <a:ext cx="7949100" cy="2424600"/>
          </a:xfrm>
          <a:prstGeom prst="rect">
            <a:avLst/>
          </a:prstGeom>
          <a:noFill/>
          <a:ln>
            <a:noFill/>
          </a:ln>
        </p:spPr>
        <p:txBody>
          <a:bodyPr spcFirstLastPara="1" wrap="square" lIns="151975" tIns="151975" rIns="151975" bIns="151975" anchor="t" anchorCtr="0">
            <a:noAutofit/>
          </a:bodyPr>
          <a:lstStyle/>
          <a:p>
            <a:pPr marL="0" lvl="0" indent="0" algn="l" rtl="0">
              <a:spcBef>
                <a:spcPts val="0"/>
              </a:spcBef>
              <a:spcAft>
                <a:spcPts val="0"/>
              </a:spcAft>
              <a:buClr>
                <a:schemeClr val="dk1"/>
              </a:buClr>
              <a:buSzPts val="1100"/>
              <a:buFont typeface="Arial"/>
              <a:buNone/>
            </a:pPr>
            <a:r>
              <a:rPr lang="en">
                <a:solidFill>
                  <a:srgbClr val="212529"/>
                </a:solidFill>
                <a:highlight>
                  <a:srgbClr val="FFFFFF"/>
                </a:highlight>
                <a:latin typeface="Roboto"/>
                <a:ea typeface="Roboto"/>
                <a:cs typeface="Roboto"/>
                <a:sym typeface="Roboto"/>
              </a:rPr>
              <a:t>Dviejų pakopų dviračių laikikliai yra patogi ir naujoviška dviračių parkavimo sistema, kuri taupo erdvę sukurdama galimybę dviejų aukštų parkavimui ir yra nesunkiai montuojama. Sistema yra tinkama visiems dviejų ratų dviračiams ir gali užtikrinti saugumą, nes yra galimybė prie stovo prirakinti ir ratus ir rėmą.</a:t>
            </a:r>
            <a:endParaRPr>
              <a:solidFill>
                <a:srgbClr val="212529"/>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rgbClr val="212529"/>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a:solidFill>
                  <a:srgbClr val="212529"/>
                </a:solidFill>
                <a:highlight>
                  <a:srgbClr val="FFFFFF"/>
                </a:highlight>
                <a:latin typeface="Roboto"/>
                <a:ea typeface="Roboto"/>
                <a:cs typeface="Roboto"/>
                <a:sym typeface="Roboto"/>
              </a:rPr>
              <a:t>Modulinę sistemą sudaro vienas pagrindinis elementas ir įvairios prailginimo detalės. Tvirti plieniniai elementai yra sujungti kryžminė jungtimi prie atraminio rėmo. Šoninės plokštės pagamintos iš lakštinio plieno metalo. Visos plieninės dalys yra cinkuotos. Matomos plieno lakštų pusės yra papildomai padengtos milteliniu būdu - RAL 9004</a:t>
            </a:r>
            <a:endParaRPr>
              <a:solidFill>
                <a:srgbClr val="212529"/>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rgbClr val="212529"/>
              </a:solidFill>
              <a:highlight>
                <a:srgbClr val="FFFFFF"/>
              </a:highlight>
              <a:latin typeface="Roboto"/>
              <a:ea typeface="Roboto"/>
              <a:cs typeface="Roboto"/>
              <a:sym typeface="Roboto"/>
            </a:endParaRPr>
          </a:p>
        </p:txBody>
      </p:sp>
      <p:sp>
        <p:nvSpPr>
          <p:cNvPr id="496" name="Google Shape;496;p26"/>
          <p:cNvSpPr txBox="1"/>
          <p:nvPr/>
        </p:nvSpPr>
        <p:spPr>
          <a:xfrm>
            <a:off x="-125" y="118275"/>
            <a:ext cx="15120000" cy="884400"/>
          </a:xfrm>
          <a:prstGeom prst="rect">
            <a:avLst/>
          </a:prstGeom>
          <a:noFill/>
          <a:ln>
            <a:noFill/>
          </a:ln>
        </p:spPr>
        <p:txBody>
          <a:bodyPr spcFirstLastPara="1" wrap="square" lIns="151975" tIns="151975" rIns="151975" bIns="15197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2500" b="1">
                <a:highlight>
                  <a:srgbClr val="FFFFFF"/>
                </a:highlight>
                <a:latin typeface="Raleway"/>
                <a:ea typeface="Raleway"/>
                <a:cs typeface="Raleway"/>
                <a:sym typeface="Raleway"/>
              </a:rPr>
              <a:t>Standartizuota dviejų pakopų dviračių laikymo sistema</a:t>
            </a:r>
            <a:endParaRPr sz="2500" b="1">
              <a:highlight>
                <a:srgbClr val="FFFFFF"/>
              </a:highlight>
              <a:latin typeface="Raleway"/>
              <a:ea typeface="Raleway"/>
              <a:cs typeface="Raleway"/>
              <a:sym typeface="Raleway"/>
            </a:endParaRPr>
          </a:p>
        </p:txBody>
      </p:sp>
      <p:sp>
        <p:nvSpPr>
          <p:cNvPr id="497" name="Google Shape;497;p26"/>
          <p:cNvSpPr txBox="1"/>
          <p:nvPr/>
        </p:nvSpPr>
        <p:spPr>
          <a:xfrm>
            <a:off x="8655925" y="6069800"/>
            <a:ext cx="5975700" cy="2288100"/>
          </a:xfrm>
          <a:prstGeom prst="rect">
            <a:avLst/>
          </a:prstGeom>
          <a:noFill/>
          <a:ln>
            <a:noFill/>
          </a:ln>
        </p:spPr>
        <p:txBody>
          <a:bodyPr spcFirstLastPara="1" wrap="square" lIns="151975" tIns="151975" rIns="151975" bIns="151975" anchor="t" anchorCtr="0">
            <a:noAutofit/>
          </a:bodyPr>
          <a:lstStyle/>
          <a:p>
            <a:pPr marL="0" lvl="0" indent="0" algn="l" rtl="0">
              <a:spcBef>
                <a:spcPts val="0"/>
              </a:spcBef>
              <a:spcAft>
                <a:spcPts val="0"/>
              </a:spcAft>
              <a:buClr>
                <a:schemeClr val="dk1"/>
              </a:buClr>
              <a:buSzPts val="1100"/>
              <a:buFont typeface="Arial"/>
              <a:buNone/>
            </a:pPr>
            <a:r>
              <a:rPr lang="en">
                <a:solidFill>
                  <a:srgbClr val="212529"/>
                </a:solidFill>
                <a:highlight>
                  <a:srgbClr val="FFFFFF"/>
                </a:highlight>
                <a:latin typeface="Roboto"/>
                <a:ea typeface="Roboto"/>
                <a:cs typeface="Roboto"/>
                <a:sym typeface="Roboto"/>
              </a:rPr>
              <a:t>Reikalavimai: </a:t>
            </a:r>
            <a:endParaRPr>
              <a:solidFill>
                <a:srgbClr val="212529"/>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rgbClr val="212529"/>
              </a:solidFill>
              <a:highlight>
                <a:srgbClr val="FFFFFF"/>
              </a:highlight>
              <a:latin typeface="Roboto"/>
              <a:ea typeface="Roboto"/>
              <a:cs typeface="Roboto"/>
              <a:sym typeface="Roboto"/>
            </a:endParaRPr>
          </a:p>
          <a:p>
            <a:pPr marL="457200" lvl="0" indent="-317500" algn="l" rtl="0">
              <a:spcBef>
                <a:spcPts val="0"/>
              </a:spcBef>
              <a:spcAft>
                <a:spcPts val="0"/>
              </a:spcAft>
              <a:buClr>
                <a:srgbClr val="212529"/>
              </a:buClr>
              <a:buSzPts val="1400"/>
              <a:buFont typeface="Roboto"/>
              <a:buChar char="●"/>
            </a:pPr>
            <a:r>
              <a:rPr lang="en">
                <a:solidFill>
                  <a:srgbClr val="212529"/>
                </a:solidFill>
                <a:highlight>
                  <a:srgbClr val="FFFFFF"/>
                </a:highlight>
                <a:latin typeface="Roboto"/>
                <a:ea typeface="Roboto"/>
                <a:cs typeface="Roboto"/>
                <a:sym typeface="Roboto"/>
              </a:rPr>
              <a:t>Standartizuota sistema - ekonomiška ir lengvai pagaminama;</a:t>
            </a:r>
            <a:endParaRPr>
              <a:solidFill>
                <a:srgbClr val="212529"/>
              </a:solidFill>
              <a:highlight>
                <a:srgbClr val="FFFFFF"/>
              </a:highlight>
              <a:latin typeface="Roboto"/>
              <a:ea typeface="Roboto"/>
              <a:cs typeface="Roboto"/>
              <a:sym typeface="Roboto"/>
            </a:endParaRPr>
          </a:p>
          <a:p>
            <a:pPr marL="457200" lvl="0" indent="-317500" algn="l" rtl="0">
              <a:spcBef>
                <a:spcPts val="0"/>
              </a:spcBef>
              <a:spcAft>
                <a:spcPts val="0"/>
              </a:spcAft>
              <a:buClr>
                <a:srgbClr val="212529"/>
              </a:buClr>
              <a:buSzPts val="1400"/>
              <a:buFont typeface="Roboto"/>
              <a:buChar char="●"/>
            </a:pPr>
            <a:r>
              <a:rPr lang="en">
                <a:solidFill>
                  <a:srgbClr val="212529"/>
                </a:solidFill>
                <a:highlight>
                  <a:srgbClr val="FFFFFF"/>
                </a:highlight>
                <a:latin typeface="Roboto"/>
                <a:ea typeface="Roboto"/>
                <a:cs typeface="Roboto"/>
                <a:sym typeface="Roboto"/>
              </a:rPr>
              <a:t>Saugumui, antro aukšto dviračiai parkuojami su tarpu nuo pirmo aukšto šachmatiniu principu. </a:t>
            </a:r>
            <a:endParaRPr>
              <a:solidFill>
                <a:srgbClr val="212529"/>
              </a:solidFill>
              <a:highlight>
                <a:srgbClr val="FFFFFF"/>
              </a:highlight>
              <a:latin typeface="Roboto"/>
              <a:ea typeface="Roboto"/>
              <a:cs typeface="Roboto"/>
              <a:sym typeface="Roboto"/>
            </a:endParaRPr>
          </a:p>
          <a:p>
            <a:pPr marL="457200" lvl="0" indent="-317500" algn="l" rtl="0">
              <a:spcBef>
                <a:spcPts val="0"/>
              </a:spcBef>
              <a:spcAft>
                <a:spcPts val="0"/>
              </a:spcAft>
              <a:buClr>
                <a:srgbClr val="212529"/>
              </a:buClr>
              <a:buSzPts val="1400"/>
              <a:buFont typeface="Roboto"/>
              <a:buChar char="●"/>
            </a:pPr>
            <a:r>
              <a:rPr lang="en">
                <a:solidFill>
                  <a:srgbClr val="212529"/>
                </a:solidFill>
                <a:highlight>
                  <a:srgbClr val="FFFFFF"/>
                </a:highlight>
                <a:latin typeface="Roboto"/>
                <a:ea typeface="Roboto"/>
                <a:cs typeface="Roboto"/>
                <a:sym typeface="Roboto"/>
              </a:rPr>
              <a:t>Antro aukšto laikikliai su apsaugine paminkštinta danga, siekiant išvengti galvos traumų. </a:t>
            </a:r>
            <a:endParaRPr>
              <a:solidFill>
                <a:srgbClr val="212529"/>
              </a:solidFill>
              <a:highlight>
                <a:srgbClr val="FFFFFF"/>
              </a:highlight>
              <a:latin typeface="Roboto"/>
              <a:ea typeface="Roboto"/>
              <a:cs typeface="Roboto"/>
              <a:sym typeface="Roboto"/>
            </a:endParaRPr>
          </a:p>
          <a:p>
            <a:pPr marL="457200" lvl="0" indent="-317500" algn="l" rtl="0">
              <a:spcBef>
                <a:spcPts val="0"/>
              </a:spcBef>
              <a:spcAft>
                <a:spcPts val="0"/>
              </a:spcAft>
              <a:buClr>
                <a:srgbClr val="212529"/>
              </a:buClr>
              <a:buSzPts val="1400"/>
              <a:buFont typeface="Roboto"/>
              <a:buChar char="●"/>
            </a:pPr>
            <a:r>
              <a:rPr lang="en">
                <a:solidFill>
                  <a:srgbClr val="212529"/>
                </a:solidFill>
                <a:highlight>
                  <a:srgbClr val="FFFFFF"/>
                </a:highlight>
                <a:latin typeface="Roboto"/>
                <a:ea typeface="Roboto"/>
                <a:cs typeface="Roboto"/>
                <a:sym typeface="Roboto"/>
              </a:rPr>
              <a:t>Pritaikytas atmosferos pokyčiams, antivandalinė konstrukcija, ilgas gaminio tarnavimo laikas;</a:t>
            </a:r>
            <a:endParaRPr>
              <a:solidFill>
                <a:srgbClr val="212529"/>
              </a:solidFill>
              <a:highlight>
                <a:srgbClr val="FFFFFF"/>
              </a:highlight>
              <a:latin typeface="Roboto"/>
              <a:ea typeface="Roboto"/>
              <a:cs typeface="Roboto"/>
              <a:sym typeface="Roboto"/>
            </a:endParaRPr>
          </a:p>
          <a:p>
            <a:pPr marL="457200" lvl="0" indent="-317500" algn="l" rtl="0">
              <a:spcBef>
                <a:spcPts val="0"/>
              </a:spcBef>
              <a:spcAft>
                <a:spcPts val="0"/>
              </a:spcAft>
              <a:buClr>
                <a:srgbClr val="212529"/>
              </a:buClr>
              <a:buSzPts val="1400"/>
              <a:buFont typeface="Roboto"/>
              <a:buChar char="●"/>
            </a:pPr>
            <a:r>
              <a:rPr lang="en">
                <a:solidFill>
                  <a:srgbClr val="212529"/>
                </a:solidFill>
                <a:highlight>
                  <a:srgbClr val="FFFFFF"/>
                </a:highlight>
                <a:latin typeface="Roboto"/>
                <a:ea typeface="Roboto"/>
                <a:cs typeface="Roboto"/>
                <a:sym typeface="Roboto"/>
              </a:rPr>
              <a:t>Lengvai ir paprastai naudojama - tinkama įvairaus amžiaus žmonėms;</a:t>
            </a:r>
            <a:endParaRPr>
              <a:solidFill>
                <a:srgbClr val="212529"/>
              </a:solidFill>
              <a:highlight>
                <a:srgbClr val="FFFFFF"/>
              </a:highlight>
              <a:latin typeface="Roboto"/>
              <a:ea typeface="Roboto"/>
              <a:cs typeface="Roboto"/>
              <a:sym typeface="Roboto"/>
            </a:endParaRPr>
          </a:p>
        </p:txBody>
      </p:sp>
      <p:pic>
        <p:nvPicPr>
          <p:cNvPr id="498" name="Google Shape;498;p26"/>
          <p:cNvPicPr preferRelativeResize="0"/>
          <p:nvPr/>
        </p:nvPicPr>
        <p:blipFill rotWithShape="1">
          <a:blip r:embed="rId3">
            <a:alphaModFix/>
          </a:blip>
          <a:srcRect l="24149" t="10592" r="25307" b="13147"/>
          <a:stretch/>
        </p:blipFill>
        <p:spPr>
          <a:xfrm>
            <a:off x="7088975" y="1359413"/>
            <a:ext cx="1616876" cy="3661124"/>
          </a:xfrm>
          <a:prstGeom prst="rect">
            <a:avLst/>
          </a:prstGeom>
          <a:noFill/>
          <a:ln>
            <a:noFill/>
          </a:ln>
        </p:spPr>
      </p:pic>
      <p:pic>
        <p:nvPicPr>
          <p:cNvPr id="499" name="Google Shape;499;p26"/>
          <p:cNvPicPr preferRelativeResize="0"/>
          <p:nvPr/>
        </p:nvPicPr>
        <p:blipFill rotWithShape="1">
          <a:blip r:embed="rId4">
            <a:alphaModFix/>
          </a:blip>
          <a:srcRect l="25138" t="8386" r="23115" b="18052"/>
          <a:stretch/>
        </p:blipFill>
        <p:spPr>
          <a:xfrm>
            <a:off x="10773775" y="1230238"/>
            <a:ext cx="3048600" cy="3790299"/>
          </a:xfrm>
          <a:prstGeom prst="rect">
            <a:avLst/>
          </a:prstGeom>
          <a:noFill/>
          <a:ln>
            <a:noFill/>
          </a:ln>
        </p:spPr>
      </p:pic>
      <p:cxnSp>
        <p:nvCxnSpPr>
          <p:cNvPr id="500" name="Google Shape;500;p26"/>
          <p:cNvCxnSpPr/>
          <p:nvPr/>
        </p:nvCxnSpPr>
        <p:spPr>
          <a:xfrm rot="10800000">
            <a:off x="6275225" y="5020538"/>
            <a:ext cx="8226900" cy="0"/>
          </a:xfrm>
          <a:prstGeom prst="straightConnector1">
            <a:avLst/>
          </a:prstGeom>
          <a:noFill/>
          <a:ln w="28575" cap="flat" cmpd="sng">
            <a:solidFill>
              <a:srgbClr val="666666"/>
            </a:solidFill>
            <a:prstDash val="solid"/>
            <a:round/>
            <a:headEnd type="none" w="med" len="med"/>
            <a:tailEnd type="none" w="med" len="med"/>
          </a:ln>
        </p:spPr>
      </p:cxnSp>
      <p:cxnSp>
        <p:nvCxnSpPr>
          <p:cNvPr id="501" name="Google Shape;501;p26"/>
          <p:cNvCxnSpPr/>
          <p:nvPr/>
        </p:nvCxnSpPr>
        <p:spPr>
          <a:xfrm>
            <a:off x="7167325" y="5355713"/>
            <a:ext cx="1488600" cy="0"/>
          </a:xfrm>
          <a:prstGeom prst="straightConnector1">
            <a:avLst/>
          </a:prstGeom>
          <a:noFill/>
          <a:ln w="9525" cap="flat" cmpd="sng">
            <a:solidFill>
              <a:srgbClr val="E06666"/>
            </a:solidFill>
            <a:prstDash val="solid"/>
            <a:round/>
            <a:headEnd type="none" w="med" len="med"/>
            <a:tailEnd type="none" w="med" len="med"/>
          </a:ln>
        </p:spPr>
      </p:cxnSp>
      <p:cxnSp>
        <p:nvCxnSpPr>
          <p:cNvPr id="502" name="Google Shape;502;p26"/>
          <p:cNvCxnSpPr/>
          <p:nvPr/>
        </p:nvCxnSpPr>
        <p:spPr>
          <a:xfrm>
            <a:off x="7167325" y="5249463"/>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503" name="Google Shape;503;p26"/>
          <p:cNvCxnSpPr/>
          <p:nvPr/>
        </p:nvCxnSpPr>
        <p:spPr>
          <a:xfrm>
            <a:off x="8655925" y="5249463"/>
            <a:ext cx="0" cy="213600"/>
          </a:xfrm>
          <a:prstGeom prst="straightConnector1">
            <a:avLst/>
          </a:prstGeom>
          <a:noFill/>
          <a:ln w="9525" cap="flat" cmpd="sng">
            <a:solidFill>
              <a:srgbClr val="E06666"/>
            </a:solidFill>
            <a:prstDash val="solid"/>
            <a:round/>
            <a:headEnd type="none" w="med" len="med"/>
            <a:tailEnd type="none" w="med" len="med"/>
          </a:ln>
        </p:spPr>
      </p:cxnSp>
      <p:sp>
        <p:nvSpPr>
          <p:cNvPr id="504" name="Google Shape;504;p26"/>
          <p:cNvSpPr txBox="1"/>
          <p:nvPr/>
        </p:nvSpPr>
        <p:spPr>
          <a:xfrm>
            <a:off x="7523766" y="5159471"/>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1.00</a:t>
            </a:r>
            <a:endParaRPr b="1">
              <a:solidFill>
                <a:srgbClr val="E06666"/>
              </a:solidFill>
              <a:highlight>
                <a:schemeClr val="lt1"/>
              </a:highlight>
            </a:endParaRPr>
          </a:p>
        </p:txBody>
      </p:sp>
      <p:cxnSp>
        <p:nvCxnSpPr>
          <p:cNvPr id="505" name="Google Shape;505;p26"/>
          <p:cNvCxnSpPr/>
          <p:nvPr/>
        </p:nvCxnSpPr>
        <p:spPr>
          <a:xfrm>
            <a:off x="7523766" y="5749883"/>
            <a:ext cx="784200" cy="0"/>
          </a:xfrm>
          <a:prstGeom prst="straightConnector1">
            <a:avLst/>
          </a:prstGeom>
          <a:noFill/>
          <a:ln w="9525" cap="flat" cmpd="sng">
            <a:solidFill>
              <a:srgbClr val="E06666"/>
            </a:solidFill>
            <a:prstDash val="solid"/>
            <a:round/>
            <a:headEnd type="none" w="med" len="med"/>
            <a:tailEnd type="none" w="med" len="med"/>
          </a:ln>
        </p:spPr>
      </p:cxnSp>
      <p:cxnSp>
        <p:nvCxnSpPr>
          <p:cNvPr id="506" name="Google Shape;506;p26"/>
          <p:cNvCxnSpPr/>
          <p:nvPr/>
        </p:nvCxnSpPr>
        <p:spPr>
          <a:xfrm>
            <a:off x="7566200" y="5643075"/>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507" name="Google Shape;507;p26"/>
          <p:cNvCxnSpPr/>
          <p:nvPr/>
        </p:nvCxnSpPr>
        <p:spPr>
          <a:xfrm>
            <a:off x="8249925" y="5643075"/>
            <a:ext cx="0" cy="213600"/>
          </a:xfrm>
          <a:prstGeom prst="straightConnector1">
            <a:avLst/>
          </a:prstGeom>
          <a:noFill/>
          <a:ln w="9525" cap="flat" cmpd="sng">
            <a:solidFill>
              <a:srgbClr val="E06666"/>
            </a:solidFill>
            <a:prstDash val="solid"/>
            <a:round/>
            <a:headEnd type="none" w="med" len="med"/>
            <a:tailEnd type="none" w="med" len="med"/>
          </a:ln>
        </p:spPr>
      </p:cxnSp>
      <p:sp>
        <p:nvSpPr>
          <p:cNvPr id="508" name="Google Shape;508;p26"/>
          <p:cNvSpPr txBox="1"/>
          <p:nvPr/>
        </p:nvSpPr>
        <p:spPr>
          <a:xfrm>
            <a:off x="7571474" y="5553083"/>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0.45</a:t>
            </a:r>
            <a:endParaRPr b="1">
              <a:solidFill>
                <a:srgbClr val="E06666"/>
              </a:solidFill>
              <a:highlight>
                <a:schemeClr val="lt1"/>
              </a:highlight>
            </a:endParaRPr>
          </a:p>
        </p:txBody>
      </p:sp>
      <p:cxnSp>
        <p:nvCxnSpPr>
          <p:cNvPr id="509" name="Google Shape;509;p26"/>
          <p:cNvCxnSpPr/>
          <p:nvPr/>
        </p:nvCxnSpPr>
        <p:spPr>
          <a:xfrm rot="10800000">
            <a:off x="6587767" y="1402246"/>
            <a:ext cx="0" cy="3618300"/>
          </a:xfrm>
          <a:prstGeom prst="straightConnector1">
            <a:avLst/>
          </a:prstGeom>
          <a:noFill/>
          <a:ln w="9525" cap="flat" cmpd="sng">
            <a:solidFill>
              <a:srgbClr val="E06666"/>
            </a:solidFill>
            <a:prstDash val="solid"/>
            <a:round/>
            <a:headEnd type="none" w="med" len="med"/>
            <a:tailEnd type="none" w="med" len="med"/>
          </a:ln>
        </p:spPr>
      </p:cxnSp>
      <p:cxnSp>
        <p:nvCxnSpPr>
          <p:cNvPr id="510" name="Google Shape;510;p26"/>
          <p:cNvCxnSpPr/>
          <p:nvPr/>
        </p:nvCxnSpPr>
        <p:spPr>
          <a:xfrm rot="10800000">
            <a:off x="6588317" y="1295421"/>
            <a:ext cx="0" cy="213600"/>
          </a:xfrm>
          <a:prstGeom prst="straightConnector1">
            <a:avLst/>
          </a:prstGeom>
          <a:noFill/>
          <a:ln w="9525" cap="flat" cmpd="sng">
            <a:solidFill>
              <a:srgbClr val="E06666"/>
            </a:solidFill>
            <a:prstDash val="solid"/>
            <a:round/>
            <a:headEnd type="none" w="med" len="med"/>
            <a:tailEnd type="none" w="med" len="med"/>
          </a:ln>
        </p:spPr>
      </p:cxnSp>
      <p:sp>
        <p:nvSpPr>
          <p:cNvPr id="511" name="Google Shape;511;p26"/>
          <p:cNvSpPr txBox="1"/>
          <p:nvPr/>
        </p:nvSpPr>
        <p:spPr>
          <a:xfrm>
            <a:off x="6196225" y="2857205"/>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2.50</a:t>
            </a:r>
            <a:endParaRPr b="1">
              <a:solidFill>
                <a:srgbClr val="E06666"/>
              </a:solidFill>
              <a:highlight>
                <a:schemeClr val="lt1"/>
              </a:highlight>
            </a:endParaRPr>
          </a:p>
        </p:txBody>
      </p:sp>
      <p:cxnSp>
        <p:nvCxnSpPr>
          <p:cNvPr id="512" name="Google Shape;512;p26"/>
          <p:cNvCxnSpPr/>
          <p:nvPr/>
        </p:nvCxnSpPr>
        <p:spPr>
          <a:xfrm rot="10800000">
            <a:off x="9097392" y="1402246"/>
            <a:ext cx="0" cy="3618300"/>
          </a:xfrm>
          <a:prstGeom prst="straightConnector1">
            <a:avLst/>
          </a:prstGeom>
          <a:noFill/>
          <a:ln w="9525" cap="flat" cmpd="sng">
            <a:solidFill>
              <a:srgbClr val="E06666"/>
            </a:solidFill>
            <a:prstDash val="solid"/>
            <a:round/>
            <a:headEnd type="none" w="med" len="med"/>
            <a:tailEnd type="none" w="med" len="med"/>
          </a:ln>
        </p:spPr>
      </p:cxnSp>
      <p:cxnSp>
        <p:nvCxnSpPr>
          <p:cNvPr id="513" name="Google Shape;513;p26"/>
          <p:cNvCxnSpPr/>
          <p:nvPr/>
        </p:nvCxnSpPr>
        <p:spPr>
          <a:xfrm rot="10800000">
            <a:off x="9097942" y="3004896"/>
            <a:ext cx="0" cy="213600"/>
          </a:xfrm>
          <a:prstGeom prst="straightConnector1">
            <a:avLst/>
          </a:prstGeom>
          <a:noFill/>
          <a:ln w="9525" cap="flat" cmpd="sng">
            <a:solidFill>
              <a:srgbClr val="E06666"/>
            </a:solidFill>
            <a:prstDash val="solid"/>
            <a:round/>
            <a:headEnd type="none" w="med" len="med"/>
            <a:tailEnd type="none" w="med" len="med"/>
          </a:ln>
        </p:spPr>
      </p:cxnSp>
      <p:sp>
        <p:nvSpPr>
          <p:cNvPr id="514" name="Google Shape;514;p26"/>
          <p:cNvSpPr txBox="1"/>
          <p:nvPr/>
        </p:nvSpPr>
        <p:spPr>
          <a:xfrm>
            <a:off x="8705850" y="3783180"/>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1.30</a:t>
            </a:r>
            <a:endParaRPr b="1">
              <a:solidFill>
                <a:srgbClr val="E06666"/>
              </a:solidFill>
              <a:highlight>
                <a:schemeClr val="lt1"/>
              </a:highlight>
            </a:endParaRPr>
          </a:p>
        </p:txBody>
      </p:sp>
      <p:sp>
        <p:nvSpPr>
          <p:cNvPr id="515" name="Google Shape;515;p26"/>
          <p:cNvSpPr txBox="1"/>
          <p:nvPr/>
        </p:nvSpPr>
        <p:spPr>
          <a:xfrm>
            <a:off x="8705850" y="2244630"/>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1.20</a:t>
            </a:r>
            <a:endParaRPr b="1">
              <a:solidFill>
                <a:srgbClr val="E06666"/>
              </a:solidFill>
              <a:highlight>
                <a:schemeClr val="lt1"/>
              </a:highlight>
            </a:endParaRPr>
          </a:p>
        </p:txBody>
      </p:sp>
      <p:cxnSp>
        <p:nvCxnSpPr>
          <p:cNvPr id="516" name="Google Shape;516;p26"/>
          <p:cNvCxnSpPr/>
          <p:nvPr/>
        </p:nvCxnSpPr>
        <p:spPr>
          <a:xfrm rot="10800000">
            <a:off x="9097942" y="1281171"/>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517" name="Google Shape;517;p26"/>
          <p:cNvCxnSpPr/>
          <p:nvPr/>
        </p:nvCxnSpPr>
        <p:spPr>
          <a:xfrm>
            <a:off x="10731050" y="5355713"/>
            <a:ext cx="3048600" cy="0"/>
          </a:xfrm>
          <a:prstGeom prst="straightConnector1">
            <a:avLst/>
          </a:prstGeom>
          <a:noFill/>
          <a:ln w="9525" cap="flat" cmpd="sng">
            <a:solidFill>
              <a:srgbClr val="E06666"/>
            </a:solidFill>
            <a:prstDash val="solid"/>
            <a:round/>
            <a:headEnd type="none" w="med" len="med"/>
            <a:tailEnd type="none" w="med" len="med"/>
          </a:ln>
        </p:spPr>
      </p:cxnSp>
      <p:cxnSp>
        <p:nvCxnSpPr>
          <p:cNvPr id="518" name="Google Shape;518;p26"/>
          <p:cNvCxnSpPr/>
          <p:nvPr/>
        </p:nvCxnSpPr>
        <p:spPr>
          <a:xfrm>
            <a:off x="10733700" y="5249463"/>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519" name="Google Shape;519;p26"/>
          <p:cNvCxnSpPr/>
          <p:nvPr/>
        </p:nvCxnSpPr>
        <p:spPr>
          <a:xfrm>
            <a:off x="13779550" y="1390150"/>
            <a:ext cx="0" cy="213600"/>
          </a:xfrm>
          <a:prstGeom prst="straightConnector1">
            <a:avLst/>
          </a:prstGeom>
          <a:noFill/>
          <a:ln w="9525" cap="flat" cmpd="sng">
            <a:solidFill>
              <a:srgbClr val="E06666"/>
            </a:solidFill>
            <a:prstDash val="solid"/>
            <a:round/>
            <a:headEnd type="none" w="med" len="med"/>
            <a:tailEnd type="none" w="med" len="med"/>
          </a:ln>
        </p:spPr>
      </p:cxnSp>
      <p:sp>
        <p:nvSpPr>
          <p:cNvPr id="520" name="Google Shape;520;p26"/>
          <p:cNvSpPr txBox="1"/>
          <p:nvPr/>
        </p:nvSpPr>
        <p:spPr>
          <a:xfrm>
            <a:off x="11864516" y="5159471"/>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2.00</a:t>
            </a:r>
            <a:endParaRPr b="1">
              <a:solidFill>
                <a:srgbClr val="E06666"/>
              </a:solidFill>
              <a:highlight>
                <a:schemeClr val="lt1"/>
              </a:highlight>
            </a:endParaRPr>
          </a:p>
        </p:txBody>
      </p:sp>
      <p:cxnSp>
        <p:nvCxnSpPr>
          <p:cNvPr id="521" name="Google Shape;521;p26"/>
          <p:cNvCxnSpPr/>
          <p:nvPr/>
        </p:nvCxnSpPr>
        <p:spPr>
          <a:xfrm rot="10800000">
            <a:off x="14109467" y="3261346"/>
            <a:ext cx="0" cy="1759200"/>
          </a:xfrm>
          <a:prstGeom prst="straightConnector1">
            <a:avLst/>
          </a:prstGeom>
          <a:noFill/>
          <a:ln w="9525" cap="flat" cmpd="sng">
            <a:solidFill>
              <a:srgbClr val="E06666"/>
            </a:solidFill>
            <a:prstDash val="solid"/>
            <a:round/>
            <a:headEnd type="none" w="med" len="med"/>
            <a:tailEnd type="none" w="med" len="med"/>
          </a:ln>
        </p:spPr>
      </p:cxnSp>
      <p:sp>
        <p:nvSpPr>
          <p:cNvPr id="522" name="Google Shape;522;p26"/>
          <p:cNvSpPr txBox="1"/>
          <p:nvPr/>
        </p:nvSpPr>
        <p:spPr>
          <a:xfrm>
            <a:off x="13717925" y="3783193"/>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1.15</a:t>
            </a:r>
            <a:endParaRPr b="1">
              <a:solidFill>
                <a:srgbClr val="E06666"/>
              </a:solidFill>
              <a:highlight>
                <a:schemeClr val="lt1"/>
              </a:highlight>
            </a:endParaRPr>
          </a:p>
        </p:txBody>
      </p:sp>
      <p:cxnSp>
        <p:nvCxnSpPr>
          <p:cNvPr id="523" name="Google Shape;523;p26"/>
          <p:cNvCxnSpPr/>
          <p:nvPr/>
        </p:nvCxnSpPr>
        <p:spPr>
          <a:xfrm rot="10800000">
            <a:off x="14524125" y="2242513"/>
            <a:ext cx="0" cy="1866300"/>
          </a:xfrm>
          <a:prstGeom prst="straightConnector1">
            <a:avLst/>
          </a:prstGeom>
          <a:noFill/>
          <a:ln w="9525" cap="flat" cmpd="sng">
            <a:solidFill>
              <a:srgbClr val="E06666"/>
            </a:solidFill>
            <a:prstDash val="solid"/>
            <a:round/>
            <a:headEnd type="none" w="med" len="med"/>
            <a:tailEnd type="none" w="med" len="med"/>
          </a:ln>
        </p:spPr>
      </p:cxnSp>
      <p:cxnSp>
        <p:nvCxnSpPr>
          <p:cNvPr id="524" name="Google Shape;524;p26"/>
          <p:cNvCxnSpPr/>
          <p:nvPr/>
        </p:nvCxnSpPr>
        <p:spPr>
          <a:xfrm rot="10800000">
            <a:off x="14524667" y="2137846"/>
            <a:ext cx="0" cy="213600"/>
          </a:xfrm>
          <a:prstGeom prst="straightConnector1">
            <a:avLst/>
          </a:prstGeom>
          <a:noFill/>
          <a:ln w="9525" cap="flat" cmpd="sng">
            <a:solidFill>
              <a:srgbClr val="E06666"/>
            </a:solidFill>
            <a:prstDash val="solid"/>
            <a:round/>
            <a:headEnd type="none" w="med" len="med"/>
            <a:tailEnd type="none" w="med" len="med"/>
          </a:ln>
        </p:spPr>
      </p:cxnSp>
      <p:sp>
        <p:nvSpPr>
          <p:cNvPr id="525" name="Google Shape;525;p26"/>
          <p:cNvSpPr txBox="1"/>
          <p:nvPr/>
        </p:nvSpPr>
        <p:spPr>
          <a:xfrm>
            <a:off x="14132575" y="2857205"/>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1.25</a:t>
            </a:r>
            <a:endParaRPr b="1">
              <a:solidFill>
                <a:srgbClr val="E06666"/>
              </a:solidFill>
              <a:highlight>
                <a:schemeClr val="lt1"/>
              </a:highlight>
            </a:endParaRPr>
          </a:p>
        </p:txBody>
      </p:sp>
      <p:cxnSp>
        <p:nvCxnSpPr>
          <p:cNvPr id="526" name="Google Shape;526;p26"/>
          <p:cNvCxnSpPr/>
          <p:nvPr/>
        </p:nvCxnSpPr>
        <p:spPr>
          <a:xfrm rot="10800000">
            <a:off x="14524117" y="4004021"/>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527" name="Google Shape;527;p26"/>
          <p:cNvCxnSpPr/>
          <p:nvPr/>
        </p:nvCxnSpPr>
        <p:spPr>
          <a:xfrm rot="10800000">
            <a:off x="14110017" y="3144021"/>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528" name="Google Shape;528;p26"/>
          <p:cNvCxnSpPr/>
          <p:nvPr/>
        </p:nvCxnSpPr>
        <p:spPr>
          <a:xfrm>
            <a:off x="9391950" y="5355713"/>
            <a:ext cx="1332000" cy="0"/>
          </a:xfrm>
          <a:prstGeom prst="straightConnector1">
            <a:avLst/>
          </a:prstGeom>
          <a:noFill/>
          <a:ln w="9525" cap="flat" cmpd="sng">
            <a:solidFill>
              <a:srgbClr val="E06666"/>
            </a:solidFill>
            <a:prstDash val="solid"/>
            <a:round/>
            <a:headEnd type="none" w="med" len="med"/>
            <a:tailEnd type="none" w="med" len="med"/>
          </a:ln>
        </p:spPr>
      </p:cxnSp>
      <p:cxnSp>
        <p:nvCxnSpPr>
          <p:cNvPr id="529" name="Google Shape;529;p26"/>
          <p:cNvCxnSpPr/>
          <p:nvPr/>
        </p:nvCxnSpPr>
        <p:spPr>
          <a:xfrm>
            <a:off x="9394600" y="5249463"/>
            <a:ext cx="0" cy="213600"/>
          </a:xfrm>
          <a:prstGeom prst="straightConnector1">
            <a:avLst/>
          </a:prstGeom>
          <a:noFill/>
          <a:ln w="9525" cap="flat" cmpd="sng">
            <a:solidFill>
              <a:srgbClr val="E06666"/>
            </a:solidFill>
            <a:prstDash val="solid"/>
            <a:round/>
            <a:headEnd type="none" w="med" len="med"/>
            <a:tailEnd type="none" w="med" len="med"/>
          </a:ln>
        </p:spPr>
      </p:cxnSp>
      <p:sp>
        <p:nvSpPr>
          <p:cNvPr id="530" name="Google Shape;530;p26"/>
          <p:cNvSpPr txBox="1"/>
          <p:nvPr/>
        </p:nvSpPr>
        <p:spPr>
          <a:xfrm>
            <a:off x="9737691" y="5159471"/>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1.20</a:t>
            </a:r>
            <a:endParaRPr b="1">
              <a:solidFill>
                <a:srgbClr val="E06666"/>
              </a:solidFill>
              <a:highlight>
                <a:schemeClr val="lt1"/>
              </a:highlight>
            </a:endParaRPr>
          </a:p>
        </p:txBody>
      </p:sp>
      <p:cxnSp>
        <p:nvCxnSpPr>
          <p:cNvPr id="531" name="Google Shape;531;p26"/>
          <p:cNvCxnSpPr/>
          <p:nvPr/>
        </p:nvCxnSpPr>
        <p:spPr>
          <a:xfrm>
            <a:off x="13779550" y="5249463"/>
            <a:ext cx="0" cy="213600"/>
          </a:xfrm>
          <a:prstGeom prst="straightConnector1">
            <a:avLst/>
          </a:prstGeom>
          <a:noFill/>
          <a:ln w="9525" cap="flat" cmpd="sng">
            <a:solidFill>
              <a:srgbClr val="E06666"/>
            </a:solidFill>
            <a:prstDash val="solid"/>
            <a:round/>
            <a:headEnd type="none" w="med" len="med"/>
            <a:tailEnd type="none" w="med" len="med"/>
          </a:ln>
        </p:spPr>
      </p:cxnSp>
      <p:pic>
        <p:nvPicPr>
          <p:cNvPr id="532" name="Google Shape;532;p26"/>
          <p:cNvPicPr preferRelativeResize="0"/>
          <p:nvPr/>
        </p:nvPicPr>
        <p:blipFill rotWithShape="1">
          <a:blip r:embed="rId5">
            <a:alphaModFix/>
          </a:blip>
          <a:srcRect l="5870" r="7165" b="9812"/>
          <a:stretch/>
        </p:blipFill>
        <p:spPr>
          <a:xfrm>
            <a:off x="549375" y="1519600"/>
            <a:ext cx="5654649" cy="36398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27"/>
          <p:cNvPicPr preferRelativeResize="0"/>
          <p:nvPr/>
        </p:nvPicPr>
        <p:blipFill>
          <a:blip r:embed="rId3">
            <a:alphaModFix/>
          </a:blip>
          <a:stretch>
            <a:fillRect/>
          </a:stretch>
        </p:blipFill>
        <p:spPr>
          <a:xfrm>
            <a:off x="-23275" y="416950"/>
            <a:ext cx="9605750" cy="5515799"/>
          </a:xfrm>
          <a:prstGeom prst="rect">
            <a:avLst/>
          </a:prstGeom>
          <a:noFill/>
          <a:ln>
            <a:noFill/>
          </a:ln>
        </p:spPr>
      </p:pic>
      <p:sp>
        <p:nvSpPr>
          <p:cNvPr id="538" name="Google Shape;538;p27"/>
          <p:cNvSpPr txBox="1"/>
          <p:nvPr/>
        </p:nvSpPr>
        <p:spPr>
          <a:xfrm>
            <a:off x="-125" y="118275"/>
            <a:ext cx="15120000" cy="884400"/>
          </a:xfrm>
          <a:prstGeom prst="rect">
            <a:avLst/>
          </a:prstGeom>
          <a:noFill/>
          <a:ln>
            <a:noFill/>
          </a:ln>
        </p:spPr>
        <p:txBody>
          <a:bodyPr spcFirstLastPara="1" wrap="square" lIns="151975" tIns="151975" rIns="151975" bIns="15197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2500" b="1">
                <a:highlight>
                  <a:srgbClr val="FFFFFF"/>
                </a:highlight>
                <a:latin typeface="Raleway"/>
                <a:ea typeface="Raleway"/>
                <a:cs typeface="Raleway"/>
                <a:sym typeface="Raleway"/>
              </a:rPr>
              <a:t>Fasadas - kirstai temptas fasadinis tinklas</a:t>
            </a:r>
            <a:endParaRPr sz="2500" b="1">
              <a:highlight>
                <a:srgbClr val="FFFFFF"/>
              </a:highlight>
              <a:latin typeface="Raleway"/>
              <a:ea typeface="Raleway"/>
              <a:cs typeface="Raleway"/>
              <a:sym typeface="Raleway"/>
            </a:endParaRPr>
          </a:p>
        </p:txBody>
      </p:sp>
      <p:cxnSp>
        <p:nvCxnSpPr>
          <p:cNvPr id="539" name="Google Shape;539;p27"/>
          <p:cNvCxnSpPr/>
          <p:nvPr/>
        </p:nvCxnSpPr>
        <p:spPr>
          <a:xfrm flipH="1">
            <a:off x="3420625" y="2376250"/>
            <a:ext cx="1729200" cy="454500"/>
          </a:xfrm>
          <a:prstGeom prst="straightConnector1">
            <a:avLst/>
          </a:prstGeom>
          <a:noFill/>
          <a:ln w="9525" cap="flat" cmpd="sng">
            <a:solidFill>
              <a:srgbClr val="CC0000"/>
            </a:solidFill>
            <a:prstDash val="dash"/>
            <a:round/>
            <a:headEnd type="none" w="med" len="med"/>
            <a:tailEnd type="none" w="med" len="med"/>
          </a:ln>
        </p:spPr>
      </p:cxnSp>
      <p:cxnSp>
        <p:nvCxnSpPr>
          <p:cNvPr id="540" name="Google Shape;540;p27"/>
          <p:cNvCxnSpPr/>
          <p:nvPr/>
        </p:nvCxnSpPr>
        <p:spPr>
          <a:xfrm flipH="1">
            <a:off x="3547175" y="4192575"/>
            <a:ext cx="1581300" cy="627000"/>
          </a:xfrm>
          <a:prstGeom prst="straightConnector1">
            <a:avLst/>
          </a:prstGeom>
          <a:noFill/>
          <a:ln w="9525" cap="flat" cmpd="sng">
            <a:solidFill>
              <a:srgbClr val="CC0000"/>
            </a:solidFill>
            <a:prstDash val="dash"/>
            <a:round/>
            <a:headEnd type="none" w="med" len="med"/>
            <a:tailEnd type="none" w="med" len="med"/>
          </a:ln>
        </p:spPr>
      </p:cxnSp>
      <p:cxnSp>
        <p:nvCxnSpPr>
          <p:cNvPr id="541" name="Google Shape;541;p27"/>
          <p:cNvCxnSpPr/>
          <p:nvPr/>
        </p:nvCxnSpPr>
        <p:spPr>
          <a:xfrm flipH="1">
            <a:off x="1061300" y="1785050"/>
            <a:ext cx="1581300" cy="206400"/>
          </a:xfrm>
          <a:prstGeom prst="straightConnector1">
            <a:avLst/>
          </a:prstGeom>
          <a:noFill/>
          <a:ln w="9525" cap="flat" cmpd="sng">
            <a:solidFill>
              <a:srgbClr val="CC0000"/>
            </a:solidFill>
            <a:prstDash val="dash"/>
            <a:round/>
            <a:headEnd type="none" w="med" len="med"/>
            <a:tailEnd type="none" w="med" len="med"/>
          </a:ln>
        </p:spPr>
      </p:cxnSp>
      <p:cxnSp>
        <p:nvCxnSpPr>
          <p:cNvPr id="542" name="Google Shape;542;p27"/>
          <p:cNvCxnSpPr/>
          <p:nvPr/>
        </p:nvCxnSpPr>
        <p:spPr>
          <a:xfrm rot="10800000">
            <a:off x="5313750" y="4278100"/>
            <a:ext cx="1210800" cy="576900"/>
          </a:xfrm>
          <a:prstGeom prst="straightConnector1">
            <a:avLst/>
          </a:prstGeom>
          <a:noFill/>
          <a:ln w="9525" cap="flat" cmpd="sng">
            <a:solidFill>
              <a:srgbClr val="CC0000"/>
            </a:solidFill>
            <a:prstDash val="dash"/>
            <a:round/>
            <a:headEnd type="none" w="med" len="med"/>
            <a:tailEnd type="none" w="med" len="med"/>
          </a:ln>
        </p:spPr>
      </p:cxnSp>
      <p:cxnSp>
        <p:nvCxnSpPr>
          <p:cNvPr id="543" name="Google Shape;543;p27"/>
          <p:cNvCxnSpPr/>
          <p:nvPr/>
        </p:nvCxnSpPr>
        <p:spPr>
          <a:xfrm rot="10800000">
            <a:off x="5279175" y="2109500"/>
            <a:ext cx="1473300" cy="245400"/>
          </a:xfrm>
          <a:prstGeom prst="straightConnector1">
            <a:avLst/>
          </a:prstGeom>
          <a:noFill/>
          <a:ln w="9525" cap="flat" cmpd="sng">
            <a:solidFill>
              <a:srgbClr val="CC0000"/>
            </a:solidFill>
            <a:prstDash val="dash"/>
            <a:round/>
            <a:headEnd type="none" w="med" len="med"/>
            <a:tailEnd type="none" w="med" len="med"/>
          </a:ln>
        </p:spPr>
      </p:cxnSp>
      <p:cxnSp>
        <p:nvCxnSpPr>
          <p:cNvPr id="544" name="Google Shape;544;p27"/>
          <p:cNvCxnSpPr/>
          <p:nvPr/>
        </p:nvCxnSpPr>
        <p:spPr>
          <a:xfrm rot="10800000">
            <a:off x="6453425" y="1849050"/>
            <a:ext cx="1374600" cy="178200"/>
          </a:xfrm>
          <a:prstGeom prst="straightConnector1">
            <a:avLst/>
          </a:prstGeom>
          <a:noFill/>
          <a:ln w="9525" cap="flat" cmpd="sng">
            <a:solidFill>
              <a:srgbClr val="CC0000"/>
            </a:solidFill>
            <a:prstDash val="dash"/>
            <a:round/>
            <a:headEnd type="none" w="med" len="med"/>
            <a:tailEnd type="none" w="med" len="med"/>
          </a:ln>
        </p:spPr>
      </p:cxnSp>
      <p:cxnSp>
        <p:nvCxnSpPr>
          <p:cNvPr id="545" name="Google Shape;545;p27"/>
          <p:cNvCxnSpPr/>
          <p:nvPr/>
        </p:nvCxnSpPr>
        <p:spPr>
          <a:xfrm flipH="1">
            <a:off x="3625550" y="1272225"/>
            <a:ext cx="940200" cy="78300"/>
          </a:xfrm>
          <a:prstGeom prst="straightConnector1">
            <a:avLst/>
          </a:prstGeom>
          <a:noFill/>
          <a:ln w="9525" cap="flat" cmpd="sng">
            <a:solidFill>
              <a:srgbClr val="CC0000"/>
            </a:solidFill>
            <a:prstDash val="dash"/>
            <a:round/>
            <a:headEnd type="none" w="med" len="med"/>
            <a:tailEnd type="none" w="med" len="med"/>
          </a:ln>
        </p:spPr>
      </p:cxnSp>
      <p:cxnSp>
        <p:nvCxnSpPr>
          <p:cNvPr id="546" name="Google Shape;546;p27"/>
          <p:cNvCxnSpPr/>
          <p:nvPr/>
        </p:nvCxnSpPr>
        <p:spPr>
          <a:xfrm flipH="1">
            <a:off x="6390025" y="1607000"/>
            <a:ext cx="1032000" cy="230700"/>
          </a:xfrm>
          <a:prstGeom prst="straightConnector1">
            <a:avLst/>
          </a:prstGeom>
          <a:noFill/>
          <a:ln w="9525" cap="flat" cmpd="sng">
            <a:solidFill>
              <a:srgbClr val="CC0000"/>
            </a:solidFill>
            <a:prstDash val="dash"/>
            <a:round/>
            <a:headEnd type="none" w="med" len="med"/>
            <a:tailEnd type="none" w="med" len="med"/>
          </a:ln>
        </p:spPr>
      </p:cxnSp>
      <p:pic>
        <p:nvPicPr>
          <p:cNvPr id="547" name="Google Shape;547;p27"/>
          <p:cNvPicPr preferRelativeResize="0"/>
          <p:nvPr/>
        </p:nvPicPr>
        <p:blipFill rotWithShape="1">
          <a:blip r:embed="rId4">
            <a:alphaModFix/>
          </a:blip>
          <a:srcRect l="7287" t="24886" b="11023"/>
          <a:stretch/>
        </p:blipFill>
        <p:spPr>
          <a:xfrm>
            <a:off x="11774975" y="1002670"/>
            <a:ext cx="2859900" cy="2859880"/>
          </a:xfrm>
          <a:prstGeom prst="rect">
            <a:avLst/>
          </a:prstGeom>
          <a:noFill/>
          <a:ln>
            <a:noFill/>
          </a:ln>
        </p:spPr>
      </p:pic>
      <p:pic>
        <p:nvPicPr>
          <p:cNvPr id="548" name="Google Shape;548;p27"/>
          <p:cNvPicPr preferRelativeResize="0"/>
          <p:nvPr/>
        </p:nvPicPr>
        <p:blipFill rotWithShape="1">
          <a:blip r:embed="rId5">
            <a:alphaModFix/>
          </a:blip>
          <a:srcRect l="10900" t="7547" r="13922" b="3341"/>
          <a:stretch/>
        </p:blipFill>
        <p:spPr>
          <a:xfrm>
            <a:off x="11774975" y="3947800"/>
            <a:ext cx="2859900" cy="2859875"/>
          </a:xfrm>
          <a:prstGeom prst="rect">
            <a:avLst/>
          </a:prstGeom>
          <a:noFill/>
          <a:ln>
            <a:noFill/>
          </a:ln>
        </p:spPr>
      </p:pic>
      <p:pic>
        <p:nvPicPr>
          <p:cNvPr id="549" name="Google Shape;549;p27"/>
          <p:cNvPicPr preferRelativeResize="0"/>
          <p:nvPr/>
        </p:nvPicPr>
        <p:blipFill rotWithShape="1">
          <a:blip r:embed="rId6">
            <a:alphaModFix/>
          </a:blip>
          <a:srcRect l="44194" t="29112" r="5434" b="6637"/>
          <a:stretch/>
        </p:blipFill>
        <p:spPr>
          <a:xfrm>
            <a:off x="8818975" y="3947800"/>
            <a:ext cx="2859899" cy="2859876"/>
          </a:xfrm>
          <a:prstGeom prst="rect">
            <a:avLst/>
          </a:prstGeom>
          <a:noFill/>
          <a:ln>
            <a:noFill/>
          </a:ln>
        </p:spPr>
      </p:pic>
      <p:sp>
        <p:nvSpPr>
          <p:cNvPr id="550" name="Google Shape;550;p27"/>
          <p:cNvSpPr txBox="1"/>
          <p:nvPr/>
        </p:nvSpPr>
        <p:spPr>
          <a:xfrm>
            <a:off x="854775" y="5239650"/>
            <a:ext cx="7827900" cy="1569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a:solidFill>
                  <a:schemeClr val="dk1"/>
                </a:solidFill>
              </a:rPr>
              <a:t>Kirstai tempti tinklai gaminami iš nerūdijančio plieno arba kitų metalų lakštų. Lakštai yra įkertami ir ištempiami. Taip gaunamos deimanto formos akutės. Dėka tokios technologijos jie yra tvirti ir atsparūs išoriniam poveikiui, kitaip nei pinti ar virinti tinklai. Taip pat, gaminant tinklus lakštas yra ištempiamas kelis kartus, dėl mažų gamybos kaštų kirstai temptų tinklų kaina yra mažesnė nei alternatyvių gaminių. Šie tinklai pasižymi laisvu oro, skysčio ar šviesos srautu, tuo pačiu užtikrina tvirtumą ir estetinį vaizdą.</a:t>
            </a:r>
            <a:endParaRPr>
              <a:solidFill>
                <a:schemeClr val="dk1"/>
              </a:solidFill>
            </a:endParaRPr>
          </a:p>
        </p:txBody>
      </p:sp>
      <p:pic>
        <p:nvPicPr>
          <p:cNvPr id="551" name="Google Shape;551;p27"/>
          <p:cNvPicPr preferRelativeResize="0"/>
          <p:nvPr/>
        </p:nvPicPr>
        <p:blipFill>
          <a:blip r:embed="rId7">
            <a:alphaModFix/>
          </a:blip>
          <a:stretch>
            <a:fillRect/>
          </a:stretch>
        </p:blipFill>
        <p:spPr>
          <a:xfrm>
            <a:off x="8818975" y="1005541"/>
            <a:ext cx="2859900" cy="2854134"/>
          </a:xfrm>
          <a:prstGeom prst="rect">
            <a:avLst/>
          </a:prstGeom>
          <a:noFill/>
          <a:ln>
            <a:noFill/>
          </a:ln>
        </p:spPr>
      </p:pic>
      <p:graphicFrame>
        <p:nvGraphicFramePr>
          <p:cNvPr id="552" name="Google Shape;552;p27"/>
          <p:cNvGraphicFramePr/>
          <p:nvPr/>
        </p:nvGraphicFramePr>
        <p:xfrm>
          <a:off x="639125" y="7359150"/>
          <a:ext cx="13682375" cy="914340"/>
        </p:xfrm>
        <a:graphic>
          <a:graphicData uri="http://schemas.openxmlformats.org/drawingml/2006/table">
            <a:tbl>
              <a:tblPr>
                <a:noFill/>
                <a:tableStyleId>{8C4C46DB-28B8-47C2-8ECB-47E7F7617A8B}</a:tableStyleId>
              </a:tblPr>
              <a:tblGrid>
                <a:gridCol w="1954625">
                  <a:extLst>
                    <a:ext uri="{9D8B030D-6E8A-4147-A177-3AD203B41FA5}">
                      <a16:colId xmlns:a16="http://schemas.microsoft.com/office/drawing/2014/main" val="20000"/>
                    </a:ext>
                  </a:extLst>
                </a:gridCol>
                <a:gridCol w="1954625">
                  <a:extLst>
                    <a:ext uri="{9D8B030D-6E8A-4147-A177-3AD203B41FA5}">
                      <a16:colId xmlns:a16="http://schemas.microsoft.com/office/drawing/2014/main" val="20001"/>
                    </a:ext>
                  </a:extLst>
                </a:gridCol>
                <a:gridCol w="1954625">
                  <a:extLst>
                    <a:ext uri="{9D8B030D-6E8A-4147-A177-3AD203B41FA5}">
                      <a16:colId xmlns:a16="http://schemas.microsoft.com/office/drawing/2014/main" val="20002"/>
                    </a:ext>
                  </a:extLst>
                </a:gridCol>
                <a:gridCol w="1954625">
                  <a:extLst>
                    <a:ext uri="{9D8B030D-6E8A-4147-A177-3AD203B41FA5}">
                      <a16:colId xmlns:a16="http://schemas.microsoft.com/office/drawing/2014/main" val="20003"/>
                    </a:ext>
                  </a:extLst>
                </a:gridCol>
                <a:gridCol w="1954625">
                  <a:extLst>
                    <a:ext uri="{9D8B030D-6E8A-4147-A177-3AD203B41FA5}">
                      <a16:colId xmlns:a16="http://schemas.microsoft.com/office/drawing/2014/main" val="20004"/>
                    </a:ext>
                  </a:extLst>
                </a:gridCol>
                <a:gridCol w="1954625">
                  <a:extLst>
                    <a:ext uri="{9D8B030D-6E8A-4147-A177-3AD203B41FA5}">
                      <a16:colId xmlns:a16="http://schemas.microsoft.com/office/drawing/2014/main" val="20005"/>
                    </a:ext>
                  </a:extLst>
                </a:gridCol>
                <a:gridCol w="1954625">
                  <a:extLst>
                    <a:ext uri="{9D8B030D-6E8A-4147-A177-3AD203B41FA5}">
                      <a16:colId xmlns:a16="http://schemas.microsoft.com/office/drawing/2014/main" val="20006"/>
                    </a:ext>
                  </a:extLst>
                </a:gridCol>
              </a:tblGrid>
              <a:tr h="0">
                <a:tc>
                  <a:txBody>
                    <a:bodyPr/>
                    <a:lstStyle/>
                    <a:p>
                      <a:pPr marL="0" lvl="0" indent="0" algn="l" rtl="0">
                        <a:spcBef>
                          <a:spcPts val="0"/>
                        </a:spcBef>
                        <a:spcAft>
                          <a:spcPts val="0"/>
                        </a:spcAft>
                        <a:buNone/>
                      </a:pPr>
                      <a:r>
                        <a:rPr lang="en" sz="1200">
                          <a:latin typeface="Raleway"/>
                          <a:ea typeface="Raleway"/>
                          <a:cs typeface="Raleway"/>
                          <a:sym typeface="Raleway"/>
                        </a:rPr>
                        <a:t>Lakšto plotis tarp atramų</a:t>
                      </a:r>
                      <a:endParaRPr sz="1200">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None/>
                      </a:pPr>
                      <a:r>
                        <a:rPr lang="en" sz="1200">
                          <a:latin typeface="Raleway"/>
                          <a:ea typeface="Raleway"/>
                          <a:cs typeface="Raleway"/>
                          <a:sym typeface="Raleway"/>
                        </a:rPr>
                        <a:t>Lakšto storis</a:t>
                      </a:r>
                      <a:endParaRPr sz="1200">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Raleway"/>
                          <a:ea typeface="Raleway"/>
                          <a:cs typeface="Raleway"/>
                          <a:sym typeface="Raleway"/>
                        </a:rPr>
                        <a:t>Akutės plotis x aukštis</a:t>
                      </a:r>
                      <a:endParaRPr sz="1200">
                        <a:solidFill>
                          <a:schemeClr val="dk1"/>
                        </a:solidFill>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None/>
                      </a:pPr>
                      <a:r>
                        <a:rPr lang="en" sz="1200">
                          <a:latin typeface="Raleway"/>
                          <a:ea typeface="Raleway"/>
                          <a:cs typeface="Raleway"/>
                          <a:sym typeface="Raleway"/>
                        </a:rPr>
                        <a:t>Įlenkimo ilgis x plotis</a:t>
                      </a:r>
                      <a:endParaRPr sz="1200">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None/>
                      </a:pPr>
                      <a:r>
                        <a:rPr lang="en" sz="1200">
                          <a:latin typeface="Raleway"/>
                          <a:ea typeface="Raleway"/>
                          <a:cs typeface="Raleway"/>
                          <a:sym typeface="Raleway"/>
                        </a:rPr>
                        <a:t>Juostos tarp akių plotis </a:t>
                      </a:r>
                      <a:endParaRPr sz="1200">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None/>
                      </a:pPr>
                      <a:r>
                        <a:rPr lang="en" sz="1200">
                          <a:latin typeface="Raleway"/>
                          <a:ea typeface="Raleway"/>
                          <a:cs typeface="Raleway"/>
                          <a:sym typeface="Raleway"/>
                        </a:rPr>
                        <a:t>Medžiaga</a:t>
                      </a:r>
                      <a:endParaRPr sz="1200">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latin typeface="Raleway"/>
                          <a:ea typeface="Raleway"/>
                          <a:cs typeface="Raleway"/>
                          <a:sym typeface="Raleway"/>
                        </a:rPr>
                        <a:t>Spalva</a:t>
                      </a:r>
                      <a:endParaRPr sz="1200">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200" b="1">
                          <a:solidFill>
                            <a:schemeClr val="dk1"/>
                          </a:solidFill>
                          <a:latin typeface="Raleway"/>
                          <a:ea typeface="Raleway"/>
                          <a:cs typeface="Raleway"/>
                          <a:sym typeface="Raleway"/>
                        </a:rPr>
                        <a:t>1 m</a:t>
                      </a:r>
                      <a:endParaRPr b="1"/>
                    </a:p>
                  </a:txBody>
                  <a:tcPr marL="91425" marR="91425" marT="91425" marB="91425"/>
                </a:tc>
                <a:tc>
                  <a:txBody>
                    <a:bodyPr/>
                    <a:lstStyle/>
                    <a:p>
                      <a:pPr marL="0" lvl="0" indent="0" algn="l" rtl="0">
                        <a:spcBef>
                          <a:spcPts val="0"/>
                        </a:spcBef>
                        <a:spcAft>
                          <a:spcPts val="0"/>
                        </a:spcAft>
                        <a:buNone/>
                      </a:pPr>
                      <a:r>
                        <a:rPr lang="en" sz="1200" b="1">
                          <a:solidFill>
                            <a:schemeClr val="dk1"/>
                          </a:solidFill>
                          <a:latin typeface="Raleway"/>
                          <a:ea typeface="Raleway"/>
                          <a:cs typeface="Raleway"/>
                          <a:sym typeface="Raleway"/>
                        </a:rPr>
                        <a:t>2 mm</a:t>
                      </a:r>
                      <a:endParaRPr sz="1200" b="1">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None/>
                      </a:pPr>
                      <a:r>
                        <a:rPr lang="en" sz="1200" b="1">
                          <a:latin typeface="Raleway"/>
                          <a:ea typeface="Raleway"/>
                          <a:cs typeface="Raleway"/>
                          <a:sym typeface="Raleway"/>
                        </a:rPr>
                        <a:t>20 x 60 mm</a:t>
                      </a:r>
                      <a:endParaRPr sz="1200" b="1">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None/>
                      </a:pPr>
                      <a:r>
                        <a:rPr lang="en" sz="1200" b="1">
                          <a:latin typeface="Raleway"/>
                          <a:ea typeface="Raleway"/>
                          <a:cs typeface="Raleway"/>
                          <a:sym typeface="Raleway"/>
                        </a:rPr>
                        <a:t>25 x 75 mm</a:t>
                      </a:r>
                      <a:endParaRPr sz="1200" b="1">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None/>
                      </a:pPr>
                      <a:r>
                        <a:rPr lang="en" sz="1200" b="1">
                          <a:latin typeface="Raleway"/>
                          <a:ea typeface="Raleway"/>
                          <a:cs typeface="Raleway"/>
                          <a:sym typeface="Raleway"/>
                        </a:rPr>
                        <a:t>2 mm</a:t>
                      </a:r>
                      <a:endParaRPr sz="1200" b="1">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None/>
                      </a:pPr>
                      <a:r>
                        <a:rPr lang="en" sz="1200" b="1">
                          <a:latin typeface="Raleway"/>
                          <a:ea typeface="Raleway"/>
                          <a:cs typeface="Raleway"/>
                          <a:sym typeface="Raleway"/>
                        </a:rPr>
                        <a:t>Nerūdijantis plienas</a:t>
                      </a:r>
                      <a:endParaRPr sz="1200" b="1">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None/>
                      </a:pPr>
                      <a:r>
                        <a:rPr lang="en" sz="1200" b="1">
                          <a:latin typeface="Raleway"/>
                          <a:ea typeface="Raleway"/>
                          <a:cs typeface="Raleway"/>
                          <a:sym typeface="Raleway"/>
                        </a:rPr>
                        <a:t>Dažoma milteliniu būdu RAL 9004</a:t>
                      </a:r>
                      <a:endParaRPr sz="12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1"/>
                  </a:ext>
                </a:extLst>
              </a:tr>
            </a:tbl>
          </a:graphicData>
        </a:graphic>
      </p:graphicFrame>
      <p:sp>
        <p:nvSpPr>
          <p:cNvPr id="553" name="Google Shape;553;p27"/>
          <p:cNvSpPr/>
          <p:nvPr/>
        </p:nvSpPr>
        <p:spPr>
          <a:xfrm>
            <a:off x="13419425" y="8036704"/>
            <a:ext cx="698100" cy="1353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7"/>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p>
            <a:pPr marL="0" lvl="0" indent="0" algn="r" rtl="0">
              <a:spcBef>
                <a:spcPts val="0"/>
              </a:spcBef>
              <a:spcAft>
                <a:spcPts val="0"/>
              </a:spcAft>
              <a:buNone/>
            </a:pPr>
            <a:fld id="{00000000-1234-1234-1234-123412341234}" type="slidenum">
              <a:rPr lang="en"/>
              <a:t>13</a:t>
            </a:fld>
            <a:endParaRPr/>
          </a:p>
        </p:txBody>
      </p:sp>
      <p:cxnSp>
        <p:nvCxnSpPr>
          <p:cNvPr id="555" name="Google Shape;555;p27"/>
          <p:cNvCxnSpPr>
            <a:stCxn id="556" idx="6"/>
          </p:cNvCxnSpPr>
          <p:nvPr/>
        </p:nvCxnSpPr>
        <p:spPr>
          <a:xfrm rot="10800000">
            <a:off x="947531" y="4598988"/>
            <a:ext cx="2118600" cy="0"/>
          </a:xfrm>
          <a:prstGeom prst="straightConnector1">
            <a:avLst/>
          </a:prstGeom>
          <a:noFill/>
          <a:ln w="9525" cap="flat" cmpd="sng">
            <a:solidFill>
              <a:srgbClr val="E06666"/>
            </a:solidFill>
            <a:prstDash val="solid"/>
            <a:round/>
            <a:headEnd type="none" w="med" len="med"/>
            <a:tailEnd type="none" w="med" len="med"/>
          </a:ln>
        </p:spPr>
      </p:cxnSp>
      <p:sp>
        <p:nvSpPr>
          <p:cNvPr id="556" name="Google Shape;556;p27"/>
          <p:cNvSpPr/>
          <p:nvPr/>
        </p:nvSpPr>
        <p:spPr>
          <a:xfrm>
            <a:off x="2938031" y="4534938"/>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7"/>
          <p:cNvSpPr txBox="1"/>
          <p:nvPr/>
        </p:nvSpPr>
        <p:spPr>
          <a:xfrm>
            <a:off x="803326" y="4283675"/>
            <a:ext cx="17247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Stumdomi vartai</a:t>
            </a:r>
            <a:endParaRPr sz="1200">
              <a:solidFill>
                <a:schemeClr val="dk1"/>
              </a:solidFill>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28"/>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p>
            <a:pPr marL="0" lvl="0" indent="0" algn="r" rtl="0">
              <a:spcBef>
                <a:spcPts val="0"/>
              </a:spcBef>
              <a:spcAft>
                <a:spcPts val="0"/>
              </a:spcAft>
              <a:buNone/>
            </a:pPr>
            <a:fld id="{00000000-1234-1234-1234-123412341234}" type="slidenum">
              <a:rPr lang="en"/>
              <a:t>14</a:t>
            </a:fld>
            <a:endParaRPr/>
          </a:p>
        </p:txBody>
      </p:sp>
      <p:pic>
        <p:nvPicPr>
          <p:cNvPr id="563" name="Google Shape;563;p28"/>
          <p:cNvPicPr preferRelativeResize="0"/>
          <p:nvPr/>
        </p:nvPicPr>
        <p:blipFill rotWithShape="1">
          <a:blip r:embed="rId3">
            <a:alphaModFix/>
          </a:blip>
          <a:srcRect l="12870" t="16675" r="33855" b="23768"/>
          <a:stretch/>
        </p:blipFill>
        <p:spPr>
          <a:xfrm>
            <a:off x="839827" y="1198034"/>
            <a:ext cx="5725302" cy="3675350"/>
          </a:xfrm>
          <a:prstGeom prst="rect">
            <a:avLst/>
          </a:prstGeom>
          <a:noFill/>
          <a:ln>
            <a:noFill/>
          </a:ln>
        </p:spPr>
      </p:pic>
      <p:cxnSp>
        <p:nvCxnSpPr>
          <p:cNvPr id="564" name="Google Shape;564;p28"/>
          <p:cNvCxnSpPr/>
          <p:nvPr/>
        </p:nvCxnSpPr>
        <p:spPr>
          <a:xfrm flipH="1">
            <a:off x="3420625" y="2376250"/>
            <a:ext cx="1729200" cy="454500"/>
          </a:xfrm>
          <a:prstGeom prst="straightConnector1">
            <a:avLst/>
          </a:prstGeom>
          <a:noFill/>
          <a:ln w="9525" cap="flat" cmpd="sng">
            <a:solidFill>
              <a:srgbClr val="CC0000"/>
            </a:solidFill>
            <a:prstDash val="dash"/>
            <a:round/>
            <a:headEnd type="none" w="med" len="med"/>
            <a:tailEnd type="none" w="med" len="med"/>
          </a:ln>
        </p:spPr>
      </p:cxnSp>
      <p:cxnSp>
        <p:nvCxnSpPr>
          <p:cNvPr id="565" name="Google Shape;565;p28"/>
          <p:cNvCxnSpPr/>
          <p:nvPr/>
        </p:nvCxnSpPr>
        <p:spPr>
          <a:xfrm flipH="1">
            <a:off x="3547175" y="4192575"/>
            <a:ext cx="1581300" cy="627000"/>
          </a:xfrm>
          <a:prstGeom prst="straightConnector1">
            <a:avLst/>
          </a:prstGeom>
          <a:noFill/>
          <a:ln w="9525" cap="flat" cmpd="sng">
            <a:solidFill>
              <a:srgbClr val="CC0000"/>
            </a:solidFill>
            <a:prstDash val="dash"/>
            <a:round/>
            <a:headEnd type="none" w="med" len="med"/>
            <a:tailEnd type="none" w="med" len="med"/>
          </a:ln>
        </p:spPr>
      </p:cxnSp>
      <p:cxnSp>
        <p:nvCxnSpPr>
          <p:cNvPr id="566" name="Google Shape;566;p28"/>
          <p:cNvCxnSpPr/>
          <p:nvPr/>
        </p:nvCxnSpPr>
        <p:spPr>
          <a:xfrm flipH="1">
            <a:off x="1061300" y="1785050"/>
            <a:ext cx="1581300" cy="206400"/>
          </a:xfrm>
          <a:prstGeom prst="straightConnector1">
            <a:avLst/>
          </a:prstGeom>
          <a:noFill/>
          <a:ln w="9525" cap="flat" cmpd="sng">
            <a:solidFill>
              <a:srgbClr val="CC0000"/>
            </a:solidFill>
            <a:prstDash val="dash"/>
            <a:round/>
            <a:headEnd type="none" w="med" len="med"/>
            <a:tailEnd type="none" w="med" len="med"/>
          </a:ln>
        </p:spPr>
      </p:cxnSp>
      <p:sp>
        <p:nvSpPr>
          <p:cNvPr id="567" name="Google Shape;567;p28"/>
          <p:cNvSpPr txBox="1"/>
          <p:nvPr/>
        </p:nvSpPr>
        <p:spPr>
          <a:xfrm>
            <a:off x="-125" y="118275"/>
            <a:ext cx="15120000" cy="884400"/>
          </a:xfrm>
          <a:prstGeom prst="rect">
            <a:avLst/>
          </a:prstGeom>
          <a:noFill/>
          <a:ln>
            <a:noFill/>
          </a:ln>
        </p:spPr>
        <p:txBody>
          <a:bodyPr spcFirstLastPara="1" wrap="square" lIns="151975" tIns="151975" rIns="151975" bIns="15197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2500" b="1">
                <a:highlight>
                  <a:srgbClr val="FFFFFF"/>
                </a:highlight>
                <a:latin typeface="Raleway"/>
                <a:ea typeface="Raleway"/>
                <a:cs typeface="Raleway"/>
                <a:sym typeface="Raleway"/>
              </a:rPr>
              <a:t>Stumdomų vartų konstrukcija</a:t>
            </a:r>
            <a:endParaRPr sz="2500" b="1">
              <a:highlight>
                <a:srgbClr val="FFFFFF"/>
              </a:highlight>
              <a:latin typeface="Raleway"/>
              <a:ea typeface="Raleway"/>
              <a:cs typeface="Raleway"/>
              <a:sym typeface="Raleway"/>
            </a:endParaRPr>
          </a:p>
        </p:txBody>
      </p:sp>
      <p:sp>
        <p:nvSpPr>
          <p:cNvPr id="568" name="Google Shape;568;p28"/>
          <p:cNvSpPr txBox="1"/>
          <p:nvPr/>
        </p:nvSpPr>
        <p:spPr>
          <a:xfrm>
            <a:off x="854775" y="5301250"/>
            <a:ext cx="11332500" cy="2820600"/>
          </a:xfrm>
          <a:prstGeom prst="rect">
            <a:avLst/>
          </a:prstGeom>
          <a:noFill/>
          <a:ln>
            <a:noFill/>
          </a:ln>
        </p:spPr>
        <p:txBody>
          <a:bodyPr spcFirstLastPara="1" wrap="square" lIns="151975" tIns="151975" rIns="151975" bIns="151975" anchor="t" anchorCtr="0">
            <a:noAutofit/>
          </a:bodyPr>
          <a:lstStyle/>
          <a:p>
            <a:pPr marL="0" lvl="0" indent="0" algn="l" rtl="0">
              <a:spcBef>
                <a:spcPts val="0"/>
              </a:spcBef>
              <a:spcAft>
                <a:spcPts val="0"/>
              </a:spcAft>
              <a:buClr>
                <a:schemeClr val="dk1"/>
              </a:buClr>
              <a:buSzPts val="900"/>
              <a:buFont typeface="Arial"/>
              <a:buNone/>
            </a:pPr>
            <a:r>
              <a:rPr lang="en">
                <a:solidFill>
                  <a:schemeClr val="dk1"/>
                </a:solidFill>
              </a:rPr>
              <a:t>Patekimui į objektą numatoma stumdomų vartų konstrukcija, kuri tvirtinama prie objekto laikančiosios konstrukcijos elementų. Vartų bendrasis dydis 5.65 m ilgio ir 2.3 m aukščio, numatomos dvi angos 2.7 m pločio, 2.2 m aukščio. Vartų išvaizda ir apdaila turi atitikti bendrąją objekto išvaizdą.</a:t>
            </a:r>
            <a:endParaRPr>
              <a:solidFill>
                <a:schemeClr val="dk1"/>
              </a:solidFill>
            </a:endParaRPr>
          </a:p>
          <a:p>
            <a:pPr marL="0" lvl="0" indent="0" algn="l" rtl="0">
              <a:spcBef>
                <a:spcPts val="0"/>
              </a:spcBef>
              <a:spcAft>
                <a:spcPts val="0"/>
              </a:spcAft>
              <a:buClr>
                <a:schemeClr val="dk1"/>
              </a:buClr>
              <a:buSzPts val="900"/>
              <a:buFont typeface="Arial"/>
              <a:buNone/>
            </a:pPr>
            <a:endParaRPr>
              <a:solidFill>
                <a:schemeClr val="dk1"/>
              </a:solidFill>
            </a:endParaRPr>
          </a:p>
          <a:p>
            <a:pPr marL="0" lvl="0" indent="0" algn="l" rtl="0">
              <a:spcBef>
                <a:spcPts val="0"/>
              </a:spcBef>
              <a:spcAft>
                <a:spcPts val="0"/>
              </a:spcAft>
              <a:buClr>
                <a:schemeClr val="dk1"/>
              </a:buClr>
              <a:buSzPts val="900"/>
              <a:buFont typeface="Arial"/>
              <a:buNone/>
            </a:pPr>
            <a:r>
              <a:rPr lang="en" b="1">
                <a:solidFill>
                  <a:schemeClr val="dk1"/>
                </a:solidFill>
              </a:rPr>
              <a:t>Vartų konstrukcija:</a:t>
            </a:r>
            <a:r>
              <a:rPr lang="en">
                <a:solidFill>
                  <a:schemeClr val="dk1"/>
                </a:solidFill>
              </a:rPr>
              <a:t> Cinkuoto plieno plokščių rėmas, į kurį tvirtinami stumdomi atskirų dalių elementai. Atskirų dalių elementai taip pat iš cinkuoto plieno plokščių, su laikančiais elementais 0.9 m atstumu. Angos uždengiamos kirstai temptu tinklu, analogiškai fasado plokštumoms. </a:t>
            </a:r>
            <a:endParaRPr>
              <a:solidFill>
                <a:schemeClr val="dk1"/>
              </a:solidFill>
            </a:endParaRPr>
          </a:p>
          <a:p>
            <a:pPr marL="0" lvl="0" indent="0" algn="l" rtl="0">
              <a:spcBef>
                <a:spcPts val="0"/>
              </a:spcBef>
              <a:spcAft>
                <a:spcPts val="0"/>
              </a:spcAft>
              <a:buClr>
                <a:schemeClr val="dk1"/>
              </a:buClr>
              <a:buSzPts val="900"/>
              <a:buFont typeface="Arial"/>
              <a:buNone/>
            </a:pPr>
            <a:endParaRPr>
              <a:solidFill>
                <a:schemeClr val="dk1"/>
              </a:solidFill>
            </a:endParaRPr>
          </a:p>
          <a:p>
            <a:pPr marL="0" lvl="0" indent="0" algn="l" rtl="0">
              <a:spcBef>
                <a:spcPts val="0"/>
              </a:spcBef>
              <a:spcAft>
                <a:spcPts val="0"/>
              </a:spcAft>
              <a:buClr>
                <a:schemeClr val="dk1"/>
              </a:buClr>
              <a:buSzPts val="900"/>
              <a:buFont typeface="Arial"/>
              <a:buNone/>
            </a:pPr>
            <a:r>
              <a:rPr lang="en" b="1">
                <a:solidFill>
                  <a:schemeClr val="dk1"/>
                </a:solidFill>
              </a:rPr>
              <a:t>Judėjimo mechanizmas:  </a:t>
            </a:r>
            <a:r>
              <a:rPr lang="en">
                <a:solidFill>
                  <a:schemeClr val="dk1"/>
                </a:solidFill>
              </a:rPr>
              <a:t>Numatomas mechaninis vartų mechanizmas, turi būti patogus ir nesunkiai atidaromas ranka stumiant. Judėjimo bėgiai numatomi viršutinėje dalyje, turi atitikti antivandalinius reikalavimus.</a:t>
            </a:r>
            <a:endParaRPr>
              <a:solidFill>
                <a:schemeClr val="dk1"/>
              </a:solidFill>
            </a:endParaRPr>
          </a:p>
          <a:p>
            <a:pPr marL="0" lvl="0" indent="0" algn="l" rtl="0">
              <a:spcBef>
                <a:spcPts val="0"/>
              </a:spcBef>
              <a:spcAft>
                <a:spcPts val="0"/>
              </a:spcAft>
              <a:buClr>
                <a:schemeClr val="dk1"/>
              </a:buClr>
              <a:buSzPts val="900"/>
              <a:buFont typeface="Arial"/>
              <a:buNone/>
            </a:pPr>
            <a:endParaRPr b="1">
              <a:solidFill>
                <a:schemeClr val="dk1"/>
              </a:solidFill>
            </a:endParaRPr>
          </a:p>
          <a:p>
            <a:pPr marL="0" lvl="0" indent="0" algn="l" rtl="0">
              <a:spcBef>
                <a:spcPts val="0"/>
              </a:spcBef>
              <a:spcAft>
                <a:spcPts val="0"/>
              </a:spcAft>
              <a:buClr>
                <a:schemeClr val="dk1"/>
              </a:buClr>
              <a:buSzPts val="900"/>
              <a:buFont typeface="Arial"/>
              <a:buNone/>
            </a:pPr>
            <a:r>
              <a:rPr lang="en" b="1">
                <a:solidFill>
                  <a:schemeClr val="dk1"/>
                </a:solidFill>
              </a:rPr>
              <a:t>Vartų užraktas:</a:t>
            </a:r>
            <a:endParaRPr b="1">
              <a:solidFill>
                <a:schemeClr val="dk1"/>
              </a:solidFill>
            </a:endParaRPr>
          </a:p>
          <a:p>
            <a:pPr marL="0" lvl="0" indent="0" algn="l" rtl="0">
              <a:spcBef>
                <a:spcPts val="0"/>
              </a:spcBef>
              <a:spcAft>
                <a:spcPts val="0"/>
              </a:spcAft>
              <a:buClr>
                <a:schemeClr val="dk1"/>
              </a:buClr>
              <a:buSzPts val="900"/>
              <a:buFont typeface="Arial"/>
              <a:buNone/>
            </a:pPr>
            <a:r>
              <a:rPr lang="en">
                <a:solidFill>
                  <a:schemeClr val="dk1"/>
                </a:solidFill>
              </a:rPr>
              <a:t>Numatomas elektroninis vartų užraktas abiejose pusėse, kuris būtų pritaikytas veikti su visuomeninio transporto „Vilniečio“ kortele. </a:t>
            </a:r>
            <a:endParaRPr>
              <a:solidFill>
                <a:schemeClr val="dk1"/>
              </a:solidFill>
            </a:endParaRPr>
          </a:p>
          <a:p>
            <a:pPr marL="0" lvl="0" indent="0" algn="l" rtl="0">
              <a:spcBef>
                <a:spcPts val="0"/>
              </a:spcBef>
              <a:spcAft>
                <a:spcPts val="0"/>
              </a:spcAft>
              <a:buClr>
                <a:schemeClr val="dk1"/>
              </a:buClr>
              <a:buSzPts val="900"/>
              <a:buFont typeface="Arial"/>
              <a:buNone/>
            </a:pPr>
            <a:endParaRPr>
              <a:solidFill>
                <a:schemeClr val="dk1"/>
              </a:solidFill>
            </a:endParaRPr>
          </a:p>
          <a:p>
            <a:pPr marL="0" lvl="0" indent="0" algn="l" rtl="0">
              <a:spcBef>
                <a:spcPts val="0"/>
              </a:spcBef>
              <a:spcAft>
                <a:spcPts val="0"/>
              </a:spcAft>
              <a:buClr>
                <a:schemeClr val="dk1"/>
              </a:buClr>
              <a:buSzPts val="900"/>
              <a:buFont typeface="Arial"/>
              <a:buNone/>
            </a:pPr>
            <a:endParaRPr>
              <a:solidFill>
                <a:schemeClr val="dk1"/>
              </a:solidFill>
            </a:endParaRPr>
          </a:p>
          <a:p>
            <a:pPr marL="0" lvl="0" indent="0" algn="l" rtl="0">
              <a:spcBef>
                <a:spcPts val="0"/>
              </a:spcBef>
              <a:spcAft>
                <a:spcPts val="0"/>
              </a:spcAft>
              <a:buClr>
                <a:schemeClr val="dk1"/>
              </a:buClr>
              <a:buSzPts val="900"/>
              <a:buFont typeface="Arial"/>
              <a:buNone/>
            </a:pPr>
            <a:endParaRPr>
              <a:solidFill>
                <a:schemeClr val="dk1"/>
              </a:solidFill>
            </a:endParaRPr>
          </a:p>
          <a:p>
            <a:pPr marL="0" lvl="0" indent="0" algn="l" rtl="0">
              <a:spcBef>
                <a:spcPts val="0"/>
              </a:spcBef>
              <a:spcAft>
                <a:spcPts val="0"/>
              </a:spcAft>
              <a:buClr>
                <a:schemeClr val="dk1"/>
              </a:buClr>
              <a:buSzPts val="900"/>
              <a:buFont typeface="Arial"/>
              <a:buNone/>
            </a:pPr>
            <a:endParaRPr b="1">
              <a:solidFill>
                <a:schemeClr val="dk1"/>
              </a:solidFill>
            </a:endParaRPr>
          </a:p>
        </p:txBody>
      </p:sp>
      <p:pic>
        <p:nvPicPr>
          <p:cNvPr id="569" name="Google Shape;569;p28"/>
          <p:cNvPicPr preferRelativeResize="0"/>
          <p:nvPr/>
        </p:nvPicPr>
        <p:blipFill rotWithShape="1">
          <a:blip r:embed="rId4">
            <a:alphaModFix/>
          </a:blip>
          <a:srcRect l="20067" t="34494" r="17534" b="18232"/>
          <a:stretch/>
        </p:blipFill>
        <p:spPr>
          <a:xfrm>
            <a:off x="7249975" y="1395925"/>
            <a:ext cx="7002276" cy="3045975"/>
          </a:xfrm>
          <a:prstGeom prst="rect">
            <a:avLst/>
          </a:prstGeom>
          <a:noFill/>
          <a:ln>
            <a:noFill/>
          </a:ln>
        </p:spPr>
      </p:pic>
      <p:cxnSp>
        <p:nvCxnSpPr>
          <p:cNvPr id="570" name="Google Shape;570;p28"/>
          <p:cNvCxnSpPr/>
          <p:nvPr/>
        </p:nvCxnSpPr>
        <p:spPr>
          <a:xfrm>
            <a:off x="7395273" y="4979180"/>
            <a:ext cx="6800700" cy="0"/>
          </a:xfrm>
          <a:prstGeom prst="straightConnector1">
            <a:avLst/>
          </a:prstGeom>
          <a:noFill/>
          <a:ln w="9525" cap="flat" cmpd="sng">
            <a:solidFill>
              <a:srgbClr val="E06666"/>
            </a:solidFill>
            <a:prstDash val="solid"/>
            <a:round/>
            <a:headEnd type="none" w="med" len="med"/>
            <a:tailEnd type="none" w="med" len="med"/>
          </a:ln>
        </p:spPr>
      </p:cxnSp>
      <p:cxnSp>
        <p:nvCxnSpPr>
          <p:cNvPr id="571" name="Google Shape;571;p28"/>
          <p:cNvCxnSpPr/>
          <p:nvPr/>
        </p:nvCxnSpPr>
        <p:spPr>
          <a:xfrm>
            <a:off x="7395273" y="4872930"/>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572" name="Google Shape;572;p28"/>
          <p:cNvCxnSpPr/>
          <p:nvPr/>
        </p:nvCxnSpPr>
        <p:spPr>
          <a:xfrm>
            <a:off x="14202923" y="4872930"/>
            <a:ext cx="0" cy="213600"/>
          </a:xfrm>
          <a:prstGeom prst="straightConnector1">
            <a:avLst/>
          </a:prstGeom>
          <a:noFill/>
          <a:ln w="9525" cap="flat" cmpd="sng">
            <a:solidFill>
              <a:srgbClr val="E06666"/>
            </a:solidFill>
            <a:prstDash val="solid"/>
            <a:round/>
            <a:headEnd type="none" w="med" len="med"/>
            <a:tailEnd type="none" w="med" len="med"/>
          </a:ln>
        </p:spPr>
      </p:cxnSp>
      <p:sp>
        <p:nvSpPr>
          <p:cNvPr id="573" name="Google Shape;573;p28"/>
          <p:cNvSpPr txBox="1"/>
          <p:nvPr/>
        </p:nvSpPr>
        <p:spPr>
          <a:xfrm>
            <a:off x="10406989" y="4782938"/>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5.65</a:t>
            </a:r>
            <a:endParaRPr b="1">
              <a:solidFill>
                <a:srgbClr val="E06666"/>
              </a:solidFill>
              <a:highlight>
                <a:schemeClr val="lt1"/>
              </a:highlight>
            </a:endParaRPr>
          </a:p>
        </p:txBody>
      </p:sp>
      <p:cxnSp>
        <p:nvCxnSpPr>
          <p:cNvPr id="574" name="Google Shape;574;p28"/>
          <p:cNvCxnSpPr/>
          <p:nvPr/>
        </p:nvCxnSpPr>
        <p:spPr>
          <a:xfrm rot="10800000">
            <a:off x="7150475" y="1485950"/>
            <a:ext cx="0" cy="2820600"/>
          </a:xfrm>
          <a:prstGeom prst="straightConnector1">
            <a:avLst/>
          </a:prstGeom>
          <a:noFill/>
          <a:ln w="9525" cap="flat" cmpd="sng">
            <a:solidFill>
              <a:srgbClr val="E06666"/>
            </a:solidFill>
            <a:prstDash val="solid"/>
            <a:round/>
            <a:headEnd type="none" w="med" len="med"/>
            <a:tailEnd type="none" w="med" len="med"/>
          </a:ln>
        </p:spPr>
      </p:cxnSp>
      <p:sp>
        <p:nvSpPr>
          <p:cNvPr id="575" name="Google Shape;575;p28"/>
          <p:cNvSpPr txBox="1"/>
          <p:nvPr/>
        </p:nvSpPr>
        <p:spPr>
          <a:xfrm>
            <a:off x="6765498" y="2615030"/>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2.30</a:t>
            </a:r>
            <a:endParaRPr b="1">
              <a:solidFill>
                <a:srgbClr val="E06666"/>
              </a:solidFill>
              <a:highlight>
                <a:schemeClr val="lt1"/>
              </a:highlight>
            </a:endParaRPr>
          </a:p>
        </p:txBody>
      </p:sp>
      <p:cxnSp>
        <p:nvCxnSpPr>
          <p:cNvPr id="576" name="Google Shape;576;p28"/>
          <p:cNvCxnSpPr/>
          <p:nvPr/>
        </p:nvCxnSpPr>
        <p:spPr>
          <a:xfrm rot="10800000">
            <a:off x="7044425" y="1485950"/>
            <a:ext cx="212100" cy="0"/>
          </a:xfrm>
          <a:prstGeom prst="straightConnector1">
            <a:avLst/>
          </a:prstGeom>
          <a:noFill/>
          <a:ln w="9525" cap="flat" cmpd="sng">
            <a:solidFill>
              <a:srgbClr val="E06666"/>
            </a:solidFill>
            <a:prstDash val="solid"/>
            <a:round/>
            <a:headEnd type="none" w="med" len="med"/>
            <a:tailEnd type="none" w="med" len="med"/>
          </a:ln>
        </p:spPr>
      </p:cxnSp>
      <p:cxnSp>
        <p:nvCxnSpPr>
          <p:cNvPr id="577" name="Google Shape;577;p28"/>
          <p:cNvCxnSpPr/>
          <p:nvPr/>
        </p:nvCxnSpPr>
        <p:spPr>
          <a:xfrm rot="10800000">
            <a:off x="7044425" y="4306550"/>
            <a:ext cx="212100" cy="0"/>
          </a:xfrm>
          <a:prstGeom prst="straightConnector1">
            <a:avLst/>
          </a:prstGeom>
          <a:noFill/>
          <a:ln w="9525" cap="flat" cmpd="sng">
            <a:solidFill>
              <a:srgbClr val="E06666"/>
            </a:solidFill>
            <a:prstDash val="solid"/>
            <a:round/>
            <a:headEnd type="none" w="med" len="med"/>
            <a:tailEnd type="none" w="med" len="med"/>
          </a:ln>
        </p:spPr>
      </p:cxnSp>
      <p:cxnSp>
        <p:nvCxnSpPr>
          <p:cNvPr id="578" name="Google Shape;578;p28"/>
          <p:cNvCxnSpPr/>
          <p:nvPr/>
        </p:nvCxnSpPr>
        <p:spPr>
          <a:xfrm rot="10800000">
            <a:off x="14517550" y="1656950"/>
            <a:ext cx="0" cy="2649600"/>
          </a:xfrm>
          <a:prstGeom prst="straightConnector1">
            <a:avLst/>
          </a:prstGeom>
          <a:noFill/>
          <a:ln w="9525" cap="flat" cmpd="sng">
            <a:solidFill>
              <a:srgbClr val="E06666"/>
            </a:solidFill>
            <a:prstDash val="solid"/>
            <a:round/>
            <a:headEnd type="none" w="med" len="med"/>
            <a:tailEnd type="none" w="med" len="med"/>
          </a:ln>
        </p:spPr>
      </p:cxnSp>
      <p:sp>
        <p:nvSpPr>
          <p:cNvPr id="579" name="Google Shape;579;p28"/>
          <p:cNvSpPr txBox="1"/>
          <p:nvPr/>
        </p:nvSpPr>
        <p:spPr>
          <a:xfrm>
            <a:off x="14124572" y="2615030"/>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2.20</a:t>
            </a:r>
            <a:endParaRPr b="1">
              <a:solidFill>
                <a:srgbClr val="E06666"/>
              </a:solidFill>
              <a:highlight>
                <a:schemeClr val="lt1"/>
              </a:highlight>
            </a:endParaRPr>
          </a:p>
        </p:txBody>
      </p:sp>
      <p:cxnSp>
        <p:nvCxnSpPr>
          <p:cNvPr id="580" name="Google Shape;580;p28"/>
          <p:cNvCxnSpPr/>
          <p:nvPr/>
        </p:nvCxnSpPr>
        <p:spPr>
          <a:xfrm rot="10800000">
            <a:off x="14411500" y="1656900"/>
            <a:ext cx="212100" cy="0"/>
          </a:xfrm>
          <a:prstGeom prst="straightConnector1">
            <a:avLst/>
          </a:prstGeom>
          <a:noFill/>
          <a:ln w="9525" cap="flat" cmpd="sng">
            <a:solidFill>
              <a:srgbClr val="E06666"/>
            </a:solidFill>
            <a:prstDash val="solid"/>
            <a:round/>
            <a:headEnd type="none" w="med" len="med"/>
            <a:tailEnd type="none" w="med" len="med"/>
          </a:ln>
        </p:spPr>
      </p:cxnSp>
      <p:cxnSp>
        <p:nvCxnSpPr>
          <p:cNvPr id="581" name="Google Shape;581;p28"/>
          <p:cNvCxnSpPr/>
          <p:nvPr/>
        </p:nvCxnSpPr>
        <p:spPr>
          <a:xfrm rot="10800000">
            <a:off x="14411500" y="4306550"/>
            <a:ext cx="212100" cy="0"/>
          </a:xfrm>
          <a:prstGeom prst="straightConnector1">
            <a:avLst/>
          </a:prstGeom>
          <a:noFill/>
          <a:ln w="9525" cap="flat" cmpd="sng">
            <a:solidFill>
              <a:srgbClr val="E06666"/>
            </a:solidFill>
            <a:prstDash val="solid"/>
            <a:round/>
            <a:headEnd type="none" w="med" len="med"/>
            <a:tailEnd type="none" w="med" len="med"/>
          </a:ln>
        </p:spPr>
      </p:cxnSp>
      <p:cxnSp>
        <p:nvCxnSpPr>
          <p:cNvPr id="582" name="Google Shape;582;p28"/>
          <p:cNvCxnSpPr/>
          <p:nvPr/>
        </p:nvCxnSpPr>
        <p:spPr>
          <a:xfrm>
            <a:off x="7564475" y="4657100"/>
            <a:ext cx="6453300" cy="0"/>
          </a:xfrm>
          <a:prstGeom prst="straightConnector1">
            <a:avLst/>
          </a:prstGeom>
          <a:noFill/>
          <a:ln w="9525" cap="flat" cmpd="sng">
            <a:solidFill>
              <a:srgbClr val="E06666"/>
            </a:solidFill>
            <a:prstDash val="solid"/>
            <a:round/>
            <a:headEnd type="none" w="med" len="med"/>
            <a:tailEnd type="none" w="med" len="med"/>
          </a:ln>
        </p:spPr>
      </p:cxnSp>
      <p:sp>
        <p:nvSpPr>
          <p:cNvPr id="583" name="Google Shape;583;p28"/>
          <p:cNvSpPr txBox="1"/>
          <p:nvPr/>
        </p:nvSpPr>
        <p:spPr>
          <a:xfrm>
            <a:off x="8785701" y="4460846"/>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2.70</a:t>
            </a:r>
            <a:endParaRPr b="1">
              <a:solidFill>
                <a:srgbClr val="E06666"/>
              </a:solidFill>
              <a:highlight>
                <a:schemeClr val="lt1"/>
              </a:highlight>
            </a:endParaRPr>
          </a:p>
        </p:txBody>
      </p:sp>
      <p:cxnSp>
        <p:nvCxnSpPr>
          <p:cNvPr id="584" name="Google Shape;584;p28"/>
          <p:cNvCxnSpPr/>
          <p:nvPr/>
        </p:nvCxnSpPr>
        <p:spPr>
          <a:xfrm>
            <a:off x="7559998" y="4550838"/>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585" name="Google Shape;585;p28"/>
          <p:cNvCxnSpPr/>
          <p:nvPr/>
        </p:nvCxnSpPr>
        <p:spPr>
          <a:xfrm>
            <a:off x="10795623" y="4550838"/>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586" name="Google Shape;586;p28"/>
          <p:cNvCxnSpPr/>
          <p:nvPr/>
        </p:nvCxnSpPr>
        <p:spPr>
          <a:xfrm>
            <a:off x="14009573" y="4550838"/>
            <a:ext cx="0" cy="213600"/>
          </a:xfrm>
          <a:prstGeom prst="straightConnector1">
            <a:avLst/>
          </a:prstGeom>
          <a:noFill/>
          <a:ln w="9525" cap="flat" cmpd="sng">
            <a:solidFill>
              <a:srgbClr val="E06666"/>
            </a:solidFill>
            <a:prstDash val="solid"/>
            <a:round/>
            <a:headEnd type="none" w="med" len="med"/>
            <a:tailEnd type="none" w="med" len="med"/>
          </a:ln>
        </p:spPr>
      </p:cxnSp>
      <p:sp>
        <p:nvSpPr>
          <p:cNvPr id="587" name="Google Shape;587;p28"/>
          <p:cNvSpPr txBox="1"/>
          <p:nvPr/>
        </p:nvSpPr>
        <p:spPr>
          <a:xfrm>
            <a:off x="12097801" y="4460846"/>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2.70</a:t>
            </a:r>
            <a:endParaRPr b="1">
              <a:solidFill>
                <a:srgbClr val="E06666"/>
              </a:solidFill>
              <a:highlight>
                <a:schemeClr val="lt1"/>
              </a:highlight>
            </a:endParaRPr>
          </a:p>
        </p:txBody>
      </p:sp>
      <p:cxnSp>
        <p:nvCxnSpPr>
          <p:cNvPr id="588" name="Google Shape;588;p28"/>
          <p:cNvCxnSpPr/>
          <p:nvPr/>
        </p:nvCxnSpPr>
        <p:spPr>
          <a:xfrm>
            <a:off x="7564475" y="1295125"/>
            <a:ext cx="6453300" cy="0"/>
          </a:xfrm>
          <a:prstGeom prst="straightConnector1">
            <a:avLst/>
          </a:prstGeom>
          <a:noFill/>
          <a:ln w="9525" cap="flat" cmpd="sng">
            <a:solidFill>
              <a:srgbClr val="E06666"/>
            </a:solidFill>
            <a:prstDash val="solid"/>
            <a:round/>
            <a:headEnd type="none" w="med" len="med"/>
            <a:tailEnd type="none" w="med" len="med"/>
          </a:ln>
        </p:spPr>
      </p:cxnSp>
      <p:cxnSp>
        <p:nvCxnSpPr>
          <p:cNvPr id="589" name="Google Shape;589;p28"/>
          <p:cNvCxnSpPr/>
          <p:nvPr/>
        </p:nvCxnSpPr>
        <p:spPr>
          <a:xfrm>
            <a:off x="7559998" y="1188313"/>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590" name="Google Shape;590;p28"/>
          <p:cNvCxnSpPr/>
          <p:nvPr/>
        </p:nvCxnSpPr>
        <p:spPr>
          <a:xfrm>
            <a:off x="8682673" y="1188313"/>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591" name="Google Shape;591;p28"/>
          <p:cNvCxnSpPr/>
          <p:nvPr/>
        </p:nvCxnSpPr>
        <p:spPr>
          <a:xfrm>
            <a:off x="9722623" y="1188313"/>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592" name="Google Shape;592;p28"/>
          <p:cNvCxnSpPr/>
          <p:nvPr/>
        </p:nvCxnSpPr>
        <p:spPr>
          <a:xfrm>
            <a:off x="10799098" y="1188313"/>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593" name="Google Shape;593;p28"/>
          <p:cNvCxnSpPr/>
          <p:nvPr/>
        </p:nvCxnSpPr>
        <p:spPr>
          <a:xfrm>
            <a:off x="11910248" y="1188313"/>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594" name="Google Shape;594;p28"/>
          <p:cNvCxnSpPr/>
          <p:nvPr/>
        </p:nvCxnSpPr>
        <p:spPr>
          <a:xfrm>
            <a:off x="12971548" y="1188313"/>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595" name="Google Shape;595;p28"/>
          <p:cNvCxnSpPr/>
          <p:nvPr/>
        </p:nvCxnSpPr>
        <p:spPr>
          <a:xfrm>
            <a:off x="14009573" y="1188313"/>
            <a:ext cx="0" cy="213600"/>
          </a:xfrm>
          <a:prstGeom prst="straightConnector1">
            <a:avLst/>
          </a:prstGeom>
          <a:noFill/>
          <a:ln w="9525" cap="flat" cmpd="sng">
            <a:solidFill>
              <a:srgbClr val="E06666"/>
            </a:solidFill>
            <a:prstDash val="solid"/>
            <a:round/>
            <a:headEnd type="none" w="med" len="med"/>
            <a:tailEnd type="none" w="med" len="med"/>
          </a:ln>
        </p:spPr>
      </p:cxnSp>
      <p:sp>
        <p:nvSpPr>
          <p:cNvPr id="596" name="Google Shape;596;p28"/>
          <p:cNvSpPr txBox="1"/>
          <p:nvPr/>
        </p:nvSpPr>
        <p:spPr>
          <a:xfrm>
            <a:off x="7729239" y="1098335"/>
            <a:ext cx="7842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b="1">
                <a:solidFill>
                  <a:srgbClr val="E06666"/>
                </a:solidFill>
                <a:highlight>
                  <a:schemeClr val="lt1"/>
                </a:highlight>
              </a:rPr>
              <a:t>0.9</a:t>
            </a:r>
            <a:endParaRPr b="1">
              <a:solidFill>
                <a:srgbClr val="E06666"/>
              </a:solidFill>
              <a:highlight>
                <a:schemeClr val="lt1"/>
              </a:highlight>
            </a:endParaRPr>
          </a:p>
        </p:txBody>
      </p:sp>
      <p:sp>
        <p:nvSpPr>
          <p:cNvPr id="597" name="Google Shape;597;p28"/>
          <p:cNvSpPr txBox="1"/>
          <p:nvPr/>
        </p:nvSpPr>
        <p:spPr>
          <a:xfrm>
            <a:off x="8810539" y="1098335"/>
            <a:ext cx="7842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b="1">
                <a:solidFill>
                  <a:srgbClr val="E06666"/>
                </a:solidFill>
                <a:highlight>
                  <a:schemeClr val="lt1"/>
                </a:highlight>
              </a:rPr>
              <a:t>0.9</a:t>
            </a:r>
            <a:endParaRPr b="1">
              <a:solidFill>
                <a:srgbClr val="E06666"/>
              </a:solidFill>
              <a:highlight>
                <a:schemeClr val="lt1"/>
              </a:highlight>
            </a:endParaRPr>
          </a:p>
        </p:txBody>
      </p:sp>
      <p:sp>
        <p:nvSpPr>
          <p:cNvPr id="598" name="Google Shape;598;p28"/>
          <p:cNvSpPr txBox="1"/>
          <p:nvPr/>
        </p:nvSpPr>
        <p:spPr>
          <a:xfrm>
            <a:off x="9868751" y="1098335"/>
            <a:ext cx="7842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b="1">
                <a:solidFill>
                  <a:srgbClr val="E06666"/>
                </a:solidFill>
                <a:highlight>
                  <a:schemeClr val="lt1"/>
                </a:highlight>
              </a:rPr>
              <a:t>0.9</a:t>
            </a:r>
            <a:endParaRPr b="1">
              <a:solidFill>
                <a:srgbClr val="E06666"/>
              </a:solidFill>
              <a:highlight>
                <a:schemeClr val="lt1"/>
              </a:highlight>
            </a:endParaRPr>
          </a:p>
        </p:txBody>
      </p:sp>
      <p:sp>
        <p:nvSpPr>
          <p:cNvPr id="599" name="Google Shape;599;p28"/>
          <p:cNvSpPr txBox="1"/>
          <p:nvPr/>
        </p:nvSpPr>
        <p:spPr>
          <a:xfrm>
            <a:off x="10962576" y="1098335"/>
            <a:ext cx="7842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b="1">
                <a:solidFill>
                  <a:srgbClr val="E06666"/>
                </a:solidFill>
                <a:highlight>
                  <a:schemeClr val="lt1"/>
                </a:highlight>
              </a:rPr>
              <a:t>0.9</a:t>
            </a:r>
            <a:endParaRPr b="1">
              <a:solidFill>
                <a:srgbClr val="E06666"/>
              </a:solidFill>
              <a:highlight>
                <a:schemeClr val="lt1"/>
              </a:highlight>
            </a:endParaRPr>
          </a:p>
        </p:txBody>
      </p:sp>
      <p:sp>
        <p:nvSpPr>
          <p:cNvPr id="600" name="Google Shape;600;p28"/>
          <p:cNvSpPr txBox="1"/>
          <p:nvPr/>
        </p:nvSpPr>
        <p:spPr>
          <a:xfrm>
            <a:off x="12048801" y="1098335"/>
            <a:ext cx="7842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b="1">
                <a:solidFill>
                  <a:srgbClr val="E06666"/>
                </a:solidFill>
                <a:highlight>
                  <a:schemeClr val="lt1"/>
                </a:highlight>
              </a:rPr>
              <a:t>0.9</a:t>
            </a:r>
            <a:endParaRPr b="1">
              <a:solidFill>
                <a:srgbClr val="E06666"/>
              </a:solidFill>
              <a:highlight>
                <a:schemeClr val="lt1"/>
              </a:highlight>
            </a:endParaRPr>
          </a:p>
        </p:txBody>
      </p:sp>
      <p:sp>
        <p:nvSpPr>
          <p:cNvPr id="601" name="Google Shape;601;p28"/>
          <p:cNvSpPr txBox="1"/>
          <p:nvPr/>
        </p:nvSpPr>
        <p:spPr>
          <a:xfrm>
            <a:off x="13098464" y="1098335"/>
            <a:ext cx="7842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b="1">
                <a:solidFill>
                  <a:srgbClr val="E06666"/>
                </a:solidFill>
                <a:highlight>
                  <a:schemeClr val="lt1"/>
                </a:highlight>
              </a:rPr>
              <a:t>0.9</a:t>
            </a:r>
            <a:endParaRPr b="1">
              <a:solidFill>
                <a:srgbClr val="E06666"/>
              </a:solidFill>
              <a:highlight>
                <a:schemeClr val="lt1"/>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94"/>
        <p:cNvGrpSpPr/>
        <p:nvPr/>
      </p:nvGrpSpPr>
      <p:grpSpPr>
        <a:xfrm>
          <a:off x="0" y="0"/>
          <a:ext cx="0" cy="0"/>
          <a:chOff x="0" y="0"/>
          <a:chExt cx="0" cy="0"/>
        </a:xfrm>
      </p:grpSpPr>
      <p:sp>
        <p:nvSpPr>
          <p:cNvPr id="95" name="Google Shape;95;p15"/>
          <p:cNvSpPr txBox="1"/>
          <p:nvPr/>
        </p:nvSpPr>
        <p:spPr>
          <a:xfrm>
            <a:off x="1246650" y="3240650"/>
            <a:ext cx="12626700" cy="16608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Clr>
                <a:schemeClr val="dk1"/>
              </a:buClr>
              <a:buSzPts val="1100"/>
              <a:buFont typeface="Arial"/>
              <a:buNone/>
            </a:pPr>
            <a:r>
              <a:rPr lang="en" sz="4000" b="1">
                <a:solidFill>
                  <a:schemeClr val="lt1"/>
                </a:solidFill>
                <a:latin typeface="Raleway"/>
                <a:ea typeface="Raleway"/>
                <a:cs typeface="Raleway"/>
                <a:sym typeface="Raleway"/>
              </a:rPr>
              <a:t>Modulinės dviračių saugyklos architektūrinė - erdvinė išraiška ir funkcijos</a:t>
            </a:r>
            <a:endParaRPr sz="2000" b="1">
              <a:solidFill>
                <a:schemeClr val="lt1"/>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7"/>
          <p:cNvPicPr preferRelativeResize="0"/>
          <p:nvPr/>
        </p:nvPicPr>
        <p:blipFill rotWithShape="1">
          <a:blip r:embed="rId3">
            <a:alphaModFix/>
          </a:blip>
          <a:srcRect t="21883" b="15"/>
          <a:stretch/>
        </p:blipFill>
        <p:spPr>
          <a:xfrm>
            <a:off x="973975" y="1222224"/>
            <a:ext cx="12431252" cy="6864425"/>
          </a:xfrm>
          <a:prstGeom prst="rect">
            <a:avLst/>
          </a:prstGeom>
          <a:noFill/>
          <a:ln>
            <a:noFill/>
          </a:ln>
        </p:spPr>
      </p:pic>
      <p:sp>
        <p:nvSpPr>
          <p:cNvPr id="120" name="Google Shape;120;p17"/>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121" name="Google Shape;121;p17"/>
          <p:cNvSpPr txBox="1"/>
          <p:nvPr/>
        </p:nvSpPr>
        <p:spPr>
          <a:xfrm>
            <a:off x="-125" y="118275"/>
            <a:ext cx="15120000" cy="884400"/>
          </a:xfrm>
          <a:prstGeom prst="rect">
            <a:avLst/>
          </a:prstGeom>
          <a:noFill/>
          <a:ln>
            <a:noFill/>
          </a:ln>
        </p:spPr>
        <p:txBody>
          <a:bodyPr spcFirstLastPara="1" wrap="square" lIns="151975" tIns="151975" rIns="151975" bIns="151975" anchor="t" anchorCtr="0">
            <a:noAutofit/>
          </a:bodyPr>
          <a:lstStyle/>
          <a:p>
            <a:pPr marL="0" lvl="0" indent="0" algn="ctr" rtl="0">
              <a:spcBef>
                <a:spcPts val="0"/>
              </a:spcBef>
              <a:spcAft>
                <a:spcPts val="0"/>
              </a:spcAft>
              <a:buClr>
                <a:schemeClr val="dk1"/>
              </a:buClr>
              <a:buSzPts val="900"/>
              <a:buFont typeface="Arial"/>
              <a:buNone/>
            </a:pPr>
            <a:r>
              <a:rPr lang="en" sz="2500" b="1">
                <a:solidFill>
                  <a:schemeClr val="dk1"/>
                </a:solidFill>
                <a:highlight>
                  <a:schemeClr val="lt1"/>
                </a:highlight>
                <a:latin typeface="Raleway"/>
                <a:ea typeface="Raleway"/>
                <a:cs typeface="Raleway"/>
                <a:sym typeface="Raleway"/>
              </a:rPr>
              <a:t>Architektūrinė išraiška</a:t>
            </a:r>
            <a:endParaRPr sz="2000" b="1">
              <a:solidFill>
                <a:srgbClr val="000000"/>
              </a:solidFill>
              <a:highlight>
                <a:srgbClr val="FFFFFF"/>
              </a:highlight>
              <a:latin typeface="Raleway"/>
              <a:ea typeface="Raleway"/>
              <a:cs typeface="Raleway"/>
              <a:sym typeface="Raleway"/>
            </a:endParaRPr>
          </a:p>
        </p:txBody>
      </p:sp>
      <p:sp>
        <p:nvSpPr>
          <p:cNvPr id="122" name="Google Shape;122;p17"/>
          <p:cNvSpPr txBox="1"/>
          <p:nvPr/>
        </p:nvSpPr>
        <p:spPr>
          <a:xfrm>
            <a:off x="446075" y="636025"/>
            <a:ext cx="14188800" cy="58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highlight>
                  <a:schemeClr val="lt1"/>
                </a:highlight>
                <a:latin typeface="Raleway"/>
                <a:ea typeface="Raleway"/>
                <a:cs typeface="Raleway"/>
                <a:sym typeface="Raleway"/>
              </a:rPr>
              <a:t>Medžiagiškumas - juodas metalinis ir tinklas konstrukcija tvirtinamas ant jūrinio konteinerio bazės</a:t>
            </a:r>
            <a:endParaRPr sz="1800" b="1">
              <a:highlight>
                <a:srgbClr val="FFFFFF"/>
              </a:highlight>
              <a:latin typeface="Raleway"/>
              <a:ea typeface="Raleway"/>
              <a:cs typeface="Raleway"/>
              <a:sym typeface="Raleway"/>
            </a:endParaRPr>
          </a:p>
        </p:txBody>
      </p:sp>
      <p:cxnSp>
        <p:nvCxnSpPr>
          <p:cNvPr id="123" name="Google Shape;123;p17"/>
          <p:cNvCxnSpPr>
            <a:stCxn id="124" idx="6"/>
          </p:cNvCxnSpPr>
          <p:nvPr/>
        </p:nvCxnSpPr>
        <p:spPr>
          <a:xfrm>
            <a:off x="11509513" y="2253998"/>
            <a:ext cx="3263400" cy="0"/>
          </a:xfrm>
          <a:prstGeom prst="straightConnector1">
            <a:avLst/>
          </a:prstGeom>
          <a:noFill/>
          <a:ln w="9525" cap="flat" cmpd="sng">
            <a:solidFill>
              <a:srgbClr val="E06666"/>
            </a:solidFill>
            <a:prstDash val="solid"/>
            <a:round/>
            <a:headEnd type="none" w="med" len="med"/>
            <a:tailEnd type="none" w="med" len="med"/>
          </a:ln>
        </p:spPr>
      </p:cxnSp>
      <p:sp>
        <p:nvSpPr>
          <p:cNvPr id="124" name="Google Shape;124;p17"/>
          <p:cNvSpPr/>
          <p:nvPr/>
        </p:nvSpPr>
        <p:spPr>
          <a:xfrm rot="10800000">
            <a:off x="11509513" y="2189948"/>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5" name="Google Shape;125;p17"/>
          <p:cNvCxnSpPr>
            <a:stCxn id="126" idx="6"/>
          </p:cNvCxnSpPr>
          <p:nvPr/>
        </p:nvCxnSpPr>
        <p:spPr>
          <a:xfrm>
            <a:off x="11509534" y="4635154"/>
            <a:ext cx="3120900" cy="0"/>
          </a:xfrm>
          <a:prstGeom prst="straightConnector1">
            <a:avLst/>
          </a:prstGeom>
          <a:noFill/>
          <a:ln w="9525" cap="flat" cmpd="sng">
            <a:solidFill>
              <a:srgbClr val="E06666"/>
            </a:solidFill>
            <a:prstDash val="solid"/>
            <a:round/>
            <a:headEnd type="none" w="med" len="med"/>
            <a:tailEnd type="none" w="med" len="med"/>
          </a:ln>
        </p:spPr>
      </p:cxnSp>
      <p:sp>
        <p:nvSpPr>
          <p:cNvPr id="126" name="Google Shape;126;p17"/>
          <p:cNvSpPr/>
          <p:nvPr/>
        </p:nvSpPr>
        <p:spPr>
          <a:xfrm rot="10800000">
            <a:off x="11509534" y="4571104"/>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7"/>
          <p:cNvSpPr txBox="1"/>
          <p:nvPr/>
        </p:nvSpPr>
        <p:spPr>
          <a:xfrm>
            <a:off x="12022603" y="1924444"/>
            <a:ext cx="2764800" cy="393600"/>
          </a:xfrm>
          <a:prstGeom prst="rect">
            <a:avLst/>
          </a:prstGeom>
          <a:noFill/>
          <a:ln>
            <a:noFill/>
          </a:ln>
        </p:spPr>
        <p:txBody>
          <a:bodyPr spcFirstLastPara="1" wrap="square" lIns="151975" tIns="151975" rIns="151975" bIns="151975" anchor="ctr" anchorCtr="0">
            <a:noAutofit/>
          </a:bodyPr>
          <a:lstStyle/>
          <a:p>
            <a:pPr marL="0" lvl="0" indent="0" algn="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Vieta pavadinimui ir logotipui</a:t>
            </a:r>
            <a:endParaRPr sz="1200">
              <a:solidFill>
                <a:schemeClr val="dk1"/>
              </a:solidFill>
              <a:latin typeface="Raleway"/>
              <a:ea typeface="Raleway"/>
              <a:cs typeface="Raleway"/>
              <a:sym typeface="Raleway"/>
            </a:endParaRPr>
          </a:p>
        </p:txBody>
      </p:sp>
      <p:sp>
        <p:nvSpPr>
          <p:cNvPr id="128" name="Google Shape;128;p17"/>
          <p:cNvSpPr txBox="1"/>
          <p:nvPr/>
        </p:nvSpPr>
        <p:spPr>
          <a:xfrm>
            <a:off x="11873798" y="4319825"/>
            <a:ext cx="2913600" cy="393600"/>
          </a:xfrm>
          <a:prstGeom prst="rect">
            <a:avLst/>
          </a:prstGeom>
          <a:noFill/>
          <a:ln>
            <a:noFill/>
          </a:ln>
        </p:spPr>
        <p:txBody>
          <a:bodyPr spcFirstLastPara="1" wrap="square" lIns="151975" tIns="151975" rIns="151975" bIns="151975" anchor="ctr" anchorCtr="0">
            <a:noAutofit/>
          </a:bodyPr>
          <a:lstStyle/>
          <a:p>
            <a:pPr marL="0" lvl="0" indent="0" algn="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Stumdomų vartų konstrukcija</a:t>
            </a:r>
            <a:endParaRPr sz="1200">
              <a:solidFill>
                <a:schemeClr val="dk1"/>
              </a:solidFill>
              <a:latin typeface="Raleway"/>
              <a:ea typeface="Raleway"/>
              <a:cs typeface="Raleway"/>
              <a:sym typeface="Raleway"/>
            </a:endParaRPr>
          </a:p>
        </p:txBody>
      </p:sp>
      <p:cxnSp>
        <p:nvCxnSpPr>
          <p:cNvPr id="129" name="Google Shape;129;p17"/>
          <p:cNvCxnSpPr>
            <a:stCxn id="130" idx="6"/>
          </p:cNvCxnSpPr>
          <p:nvPr/>
        </p:nvCxnSpPr>
        <p:spPr>
          <a:xfrm rot="10800000">
            <a:off x="676631" y="3426213"/>
            <a:ext cx="2371500" cy="0"/>
          </a:xfrm>
          <a:prstGeom prst="straightConnector1">
            <a:avLst/>
          </a:prstGeom>
          <a:noFill/>
          <a:ln w="9525" cap="flat" cmpd="sng">
            <a:solidFill>
              <a:srgbClr val="E06666"/>
            </a:solidFill>
            <a:prstDash val="solid"/>
            <a:round/>
            <a:headEnd type="none" w="med" len="med"/>
            <a:tailEnd type="none" w="med" len="med"/>
          </a:ln>
        </p:spPr>
      </p:cxnSp>
      <p:sp>
        <p:nvSpPr>
          <p:cNvPr id="130" name="Google Shape;130;p17"/>
          <p:cNvSpPr/>
          <p:nvPr/>
        </p:nvSpPr>
        <p:spPr>
          <a:xfrm>
            <a:off x="2920031" y="3362163"/>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7"/>
          <p:cNvSpPr txBox="1"/>
          <p:nvPr/>
        </p:nvSpPr>
        <p:spPr>
          <a:xfrm>
            <a:off x="560813" y="3110908"/>
            <a:ext cx="22614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Elektros skydinė</a:t>
            </a:r>
            <a:endParaRPr sz="1200">
              <a:solidFill>
                <a:schemeClr val="dk1"/>
              </a:solidFill>
              <a:latin typeface="Raleway"/>
              <a:ea typeface="Raleway"/>
              <a:cs typeface="Raleway"/>
              <a:sym typeface="Raleway"/>
            </a:endParaRPr>
          </a:p>
        </p:txBody>
      </p:sp>
      <p:cxnSp>
        <p:nvCxnSpPr>
          <p:cNvPr id="132" name="Google Shape;132;p17"/>
          <p:cNvCxnSpPr>
            <a:stCxn id="133" idx="6"/>
          </p:cNvCxnSpPr>
          <p:nvPr/>
        </p:nvCxnSpPr>
        <p:spPr>
          <a:xfrm>
            <a:off x="11745688" y="3440441"/>
            <a:ext cx="2870400" cy="0"/>
          </a:xfrm>
          <a:prstGeom prst="straightConnector1">
            <a:avLst/>
          </a:prstGeom>
          <a:noFill/>
          <a:ln w="9525" cap="flat" cmpd="sng">
            <a:solidFill>
              <a:srgbClr val="E06666"/>
            </a:solidFill>
            <a:prstDash val="solid"/>
            <a:round/>
            <a:headEnd type="none" w="med" len="med"/>
            <a:tailEnd type="none" w="med" len="med"/>
          </a:ln>
        </p:spPr>
      </p:cxnSp>
      <p:sp>
        <p:nvSpPr>
          <p:cNvPr id="133" name="Google Shape;133;p17"/>
          <p:cNvSpPr/>
          <p:nvPr/>
        </p:nvSpPr>
        <p:spPr>
          <a:xfrm rot="10800000">
            <a:off x="11745688" y="3376391"/>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7"/>
          <p:cNvSpPr txBox="1"/>
          <p:nvPr/>
        </p:nvSpPr>
        <p:spPr>
          <a:xfrm>
            <a:off x="12022603" y="3110888"/>
            <a:ext cx="2764800" cy="393600"/>
          </a:xfrm>
          <a:prstGeom prst="rect">
            <a:avLst/>
          </a:prstGeom>
          <a:noFill/>
          <a:ln>
            <a:noFill/>
          </a:ln>
        </p:spPr>
        <p:txBody>
          <a:bodyPr spcFirstLastPara="1" wrap="square" lIns="151975" tIns="151975" rIns="151975" bIns="151975" anchor="ctr" anchorCtr="0">
            <a:noAutofit/>
          </a:bodyPr>
          <a:lstStyle/>
          <a:p>
            <a:pPr marL="0" lvl="0" indent="0" algn="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Elektroninis užraktas</a:t>
            </a:r>
            <a:endParaRPr sz="1200">
              <a:solidFill>
                <a:schemeClr val="dk1"/>
              </a:solidFill>
              <a:latin typeface="Raleway"/>
              <a:ea typeface="Raleway"/>
              <a:cs typeface="Raleway"/>
              <a:sym typeface="Raleway"/>
            </a:endParaRPr>
          </a:p>
        </p:txBody>
      </p:sp>
      <p:cxnSp>
        <p:nvCxnSpPr>
          <p:cNvPr id="135" name="Google Shape;135;p17"/>
          <p:cNvCxnSpPr>
            <a:stCxn id="136" idx="6"/>
          </p:cNvCxnSpPr>
          <p:nvPr/>
        </p:nvCxnSpPr>
        <p:spPr>
          <a:xfrm rot="10800000">
            <a:off x="712431" y="4943284"/>
            <a:ext cx="2741700" cy="0"/>
          </a:xfrm>
          <a:prstGeom prst="straightConnector1">
            <a:avLst/>
          </a:prstGeom>
          <a:noFill/>
          <a:ln w="9525" cap="flat" cmpd="sng">
            <a:solidFill>
              <a:srgbClr val="E06666"/>
            </a:solidFill>
            <a:prstDash val="solid"/>
            <a:round/>
            <a:headEnd type="none" w="med" len="med"/>
            <a:tailEnd type="none" w="med" len="med"/>
          </a:ln>
        </p:spPr>
      </p:cxnSp>
      <p:sp>
        <p:nvSpPr>
          <p:cNvPr id="136" name="Google Shape;136;p17"/>
          <p:cNvSpPr/>
          <p:nvPr/>
        </p:nvSpPr>
        <p:spPr>
          <a:xfrm>
            <a:off x="3326031" y="4879234"/>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7"/>
          <p:cNvSpPr txBox="1"/>
          <p:nvPr/>
        </p:nvSpPr>
        <p:spPr>
          <a:xfrm>
            <a:off x="560813" y="4627980"/>
            <a:ext cx="22614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Elektros įvadas</a:t>
            </a:r>
            <a:endParaRPr sz="1200">
              <a:solidFill>
                <a:schemeClr val="dk1"/>
              </a:solidFill>
              <a:latin typeface="Raleway"/>
              <a:ea typeface="Raleway"/>
              <a:cs typeface="Raleway"/>
              <a:sym typeface="Raleway"/>
            </a:endParaRPr>
          </a:p>
        </p:txBody>
      </p:sp>
      <p:graphicFrame>
        <p:nvGraphicFramePr>
          <p:cNvPr id="138" name="Google Shape;138;p17"/>
          <p:cNvGraphicFramePr/>
          <p:nvPr/>
        </p:nvGraphicFramePr>
        <p:xfrm>
          <a:off x="560825" y="7359150"/>
          <a:ext cx="4902350" cy="914340"/>
        </p:xfrm>
        <a:graphic>
          <a:graphicData uri="http://schemas.openxmlformats.org/drawingml/2006/table">
            <a:tbl>
              <a:tblPr>
                <a:noFill/>
                <a:tableStyleId>{8C4C46DB-28B8-47C2-8ECB-47E7F7617A8B}</a:tableStyleId>
              </a:tblPr>
              <a:tblGrid>
                <a:gridCol w="1317700">
                  <a:extLst>
                    <a:ext uri="{9D8B030D-6E8A-4147-A177-3AD203B41FA5}">
                      <a16:colId xmlns:a16="http://schemas.microsoft.com/office/drawing/2014/main" val="20000"/>
                    </a:ext>
                  </a:extLst>
                </a:gridCol>
                <a:gridCol w="1293575">
                  <a:extLst>
                    <a:ext uri="{9D8B030D-6E8A-4147-A177-3AD203B41FA5}">
                      <a16:colId xmlns:a16="http://schemas.microsoft.com/office/drawing/2014/main" val="20001"/>
                    </a:ext>
                  </a:extLst>
                </a:gridCol>
                <a:gridCol w="2291075">
                  <a:extLst>
                    <a:ext uri="{9D8B030D-6E8A-4147-A177-3AD203B41FA5}">
                      <a16:colId xmlns:a16="http://schemas.microsoft.com/office/drawing/2014/main" val="20002"/>
                    </a:ext>
                  </a:extLst>
                </a:gridCol>
              </a:tblGrid>
              <a:tr h="237250">
                <a:tc>
                  <a:txBody>
                    <a:bodyPr/>
                    <a:lstStyle/>
                    <a:p>
                      <a:pPr marL="0" lvl="0" indent="0" algn="l" rtl="0">
                        <a:spcBef>
                          <a:spcPts val="0"/>
                        </a:spcBef>
                        <a:spcAft>
                          <a:spcPts val="0"/>
                        </a:spcAft>
                        <a:buNone/>
                      </a:pPr>
                      <a:r>
                        <a:rPr lang="en" sz="1200">
                          <a:latin typeface="Raleway"/>
                          <a:ea typeface="Raleway"/>
                          <a:cs typeface="Raleway"/>
                          <a:sym typeface="Raleway"/>
                        </a:rPr>
                        <a:t>Medžiaga</a:t>
                      </a:r>
                      <a:endParaRPr sz="1200">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Raleway"/>
                          <a:ea typeface="Raleway"/>
                          <a:cs typeface="Raleway"/>
                          <a:sym typeface="Raleway"/>
                        </a:rPr>
                        <a:t>Storis</a:t>
                      </a:r>
                      <a:endParaRPr sz="1200">
                        <a:solidFill>
                          <a:schemeClr val="dk1"/>
                        </a:solidFill>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latin typeface="Raleway"/>
                          <a:ea typeface="Raleway"/>
                          <a:cs typeface="Raleway"/>
                          <a:sym typeface="Raleway"/>
                        </a:rPr>
                        <a:t>Spalva</a:t>
                      </a:r>
                      <a:endParaRPr sz="1200">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474550">
                <a:tc>
                  <a:txBody>
                    <a:bodyPr/>
                    <a:lstStyle/>
                    <a:p>
                      <a:pPr marL="0" lvl="0" indent="0" algn="l" rtl="0">
                        <a:spcBef>
                          <a:spcPts val="0"/>
                        </a:spcBef>
                        <a:spcAft>
                          <a:spcPts val="0"/>
                        </a:spcAft>
                        <a:buNone/>
                      </a:pPr>
                      <a:r>
                        <a:rPr lang="en" sz="1200" b="1">
                          <a:solidFill>
                            <a:schemeClr val="dk1"/>
                          </a:solidFill>
                          <a:latin typeface="Raleway"/>
                          <a:ea typeface="Raleway"/>
                          <a:cs typeface="Raleway"/>
                          <a:sym typeface="Raleway"/>
                        </a:rPr>
                        <a:t>Cinkuoto plieno plokštės </a:t>
                      </a:r>
                      <a:endParaRPr b="1"/>
                    </a:p>
                  </a:txBody>
                  <a:tcPr marL="91425" marR="91425" marT="91425" marB="91425"/>
                </a:tc>
                <a:tc>
                  <a:txBody>
                    <a:bodyPr/>
                    <a:lstStyle/>
                    <a:p>
                      <a:pPr marL="0" lvl="0" indent="0" algn="l" rtl="0">
                        <a:spcBef>
                          <a:spcPts val="0"/>
                        </a:spcBef>
                        <a:spcAft>
                          <a:spcPts val="0"/>
                        </a:spcAft>
                        <a:buNone/>
                      </a:pPr>
                      <a:r>
                        <a:rPr lang="en" sz="1200" b="1">
                          <a:latin typeface="Raleway"/>
                          <a:ea typeface="Raleway"/>
                          <a:cs typeface="Raleway"/>
                          <a:sym typeface="Raleway"/>
                        </a:rPr>
                        <a:t>3 mm</a:t>
                      </a:r>
                      <a:endParaRPr sz="1200" b="1">
                        <a:latin typeface="Raleway"/>
                        <a:ea typeface="Raleway"/>
                        <a:cs typeface="Raleway"/>
                        <a:sym typeface="Raleway"/>
                      </a:endParaRPr>
                    </a:p>
                    <a:p>
                      <a:pPr marL="0" lvl="0" indent="0" algn="l" rtl="0">
                        <a:spcBef>
                          <a:spcPts val="0"/>
                        </a:spcBef>
                        <a:spcAft>
                          <a:spcPts val="0"/>
                        </a:spcAft>
                        <a:buNone/>
                      </a:pPr>
                      <a:r>
                        <a:rPr lang="en" sz="1200" b="1">
                          <a:latin typeface="Raleway"/>
                          <a:ea typeface="Raleway"/>
                          <a:cs typeface="Raleway"/>
                          <a:sym typeface="Raleway"/>
                        </a:rPr>
                        <a:t>storio</a:t>
                      </a:r>
                      <a:endParaRPr sz="1200" b="1">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None/>
                      </a:pPr>
                      <a:r>
                        <a:rPr lang="en" sz="1200" b="1">
                          <a:latin typeface="Raleway"/>
                          <a:ea typeface="Raleway"/>
                          <a:cs typeface="Raleway"/>
                          <a:sym typeface="Raleway"/>
                        </a:rPr>
                        <a:t>Dažoma milteliniu būdu RAL 9004</a:t>
                      </a:r>
                      <a:endParaRPr sz="12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1"/>
                  </a:ext>
                </a:extLst>
              </a:tr>
            </a:tbl>
          </a:graphicData>
        </a:graphic>
      </p:graphicFrame>
      <p:sp>
        <p:nvSpPr>
          <p:cNvPr id="139" name="Google Shape;139;p17"/>
          <p:cNvSpPr/>
          <p:nvPr/>
        </p:nvSpPr>
        <p:spPr>
          <a:xfrm>
            <a:off x="3717375" y="8036704"/>
            <a:ext cx="698100" cy="1353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7"/>
          <p:cNvSpPr txBox="1"/>
          <p:nvPr/>
        </p:nvSpPr>
        <p:spPr>
          <a:xfrm>
            <a:off x="431216" y="6965550"/>
            <a:ext cx="26454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b="1">
                <a:solidFill>
                  <a:schemeClr val="dk1"/>
                </a:solidFill>
                <a:highlight>
                  <a:schemeClr val="lt1"/>
                </a:highlight>
                <a:latin typeface="Raleway"/>
                <a:ea typeface="Raleway"/>
                <a:cs typeface="Raleway"/>
                <a:sym typeface="Raleway"/>
              </a:rPr>
              <a:t>Gaminio apdailos konstrukcija:</a:t>
            </a:r>
            <a:endParaRPr sz="1200" b="1">
              <a:solidFill>
                <a:schemeClr val="dk1"/>
              </a:solidFill>
              <a:highlight>
                <a:srgbClr val="FFFFFF"/>
              </a:highlight>
              <a:latin typeface="Raleway"/>
              <a:ea typeface="Raleway"/>
              <a:cs typeface="Raleway"/>
              <a:sym typeface="Raleway"/>
            </a:endParaRPr>
          </a:p>
        </p:txBody>
      </p:sp>
      <p:graphicFrame>
        <p:nvGraphicFramePr>
          <p:cNvPr id="141" name="Google Shape;141;p17"/>
          <p:cNvGraphicFramePr/>
          <p:nvPr/>
        </p:nvGraphicFramePr>
        <p:xfrm>
          <a:off x="5625150" y="7359150"/>
          <a:ext cx="4902350" cy="914340"/>
        </p:xfrm>
        <a:graphic>
          <a:graphicData uri="http://schemas.openxmlformats.org/drawingml/2006/table">
            <a:tbl>
              <a:tblPr>
                <a:noFill/>
                <a:tableStyleId>{8C4C46DB-28B8-47C2-8ECB-47E7F7617A8B}</a:tableStyleId>
              </a:tblPr>
              <a:tblGrid>
                <a:gridCol w="1317700">
                  <a:extLst>
                    <a:ext uri="{9D8B030D-6E8A-4147-A177-3AD203B41FA5}">
                      <a16:colId xmlns:a16="http://schemas.microsoft.com/office/drawing/2014/main" val="20000"/>
                    </a:ext>
                  </a:extLst>
                </a:gridCol>
                <a:gridCol w="1293575">
                  <a:extLst>
                    <a:ext uri="{9D8B030D-6E8A-4147-A177-3AD203B41FA5}">
                      <a16:colId xmlns:a16="http://schemas.microsoft.com/office/drawing/2014/main" val="20001"/>
                    </a:ext>
                  </a:extLst>
                </a:gridCol>
                <a:gridCol w="2291075">
                  <a:extLst>
                    <a:ext uri="{9D8B030D-6E8A-4147-A177-3AD203B41FA5}">
                      <a16:colId xmlns:a16="http://schemas.microsoft.com/office/drawing/2014/main" val="20002"/>
                    </a:ext>
                  </a:extLst>
                </a:gridCol>
              </a:tblGrid>
              <a:tr h="237250">
                <a:tc>
                  <a:txBody>
                    <a:bodyPr/>
                    <a:lstStyle/>
                    <a:p>
                      <a:pPr marL="0" lvl="0" indent="0" algn="l" rtl="0">
                        <a:spcBef>
                          <a:spcPts val="0"/>
                        </a:spcBef>
                        <a:spcAft>
                          <a:spcPts val="0"/>
                        </a:spcAft>
                        <a:buNone/>
                      </a:pPr>
                      <a:r>
                        <a:rPr lang="en" sz="1200">
                          <a:latin typeface="Raleway"/>
                          <a:ea typeface="Raleway"/>
                          <a:cs typeface="Raleway"/>
                          <a:sym typeface="Raleway"/>
                        </a:rPr>
                        <a:t>Medžiaga</a:t>
                      </a:r>
                      <a:endParaRPr sz="1200">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Raleway"/>
                          <a:ea typeface="Raleway"/>
                          <a:cs typeface="Raleway"/>
                          <a:sym typeface="Raleway"/>
                        </a:rPr>
                        <a:t>Storis</a:t>
                      </a:r>
                      <a:endParaRPr sz="1200">
                        <a:solidFill>
                          <a:schemeClr val="dk1"/>
                        </a:solidFill>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latin typeface="Raleway"/>
                          <a:ea typeface="Raleway"/>
                          <a:cs typeface="Raleway"/>
                          <a:sym typeface="Raleway"/>
                        </a:rPr>
                        <a:t>Spalva</a:t>
                      </a:r>
                      <a:endParaRPr sz="1200">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474550">
                <a:tc>
                  <a:txBody>
                    <a:bodyPr/>
                    <a:lstStyle/>
                    <a:p>
                      <a:pPr marL="0" lvl="0" indent="0" algn="l" rtl="0">
                        <a:spcBef>
                          <a:spcPts val="0"/>
                        </a:spcBef>
                        <a:spcAft>
                          <a:spcPts val="0"/>
                        </a:spcAft>
                        <a:buNone/>
                      </a:pPr>
                      <a:r>
                        <a:rPr lang="en" sz="1200" b="1">
                          <a:solidFill>
                            <a:schemeClr val="dk1"/>
                          </a:solidFill>
                          <a:latin typeface="Raleway"/>
                          <a:ea typeface="Raleway"/>
                          <a:cs typeface="Raleway"/>
                          <a:sym typeface="Raleway"/>
                        </a:rPr>
                        <a:t>Cinkuoto plieno plokštės </a:t>
                      </a:r>
                      <a:endParaRPr b="1"/>
                    </a:p>
                  </a:txBody>
                  <a:tcPr marL="91425" marR="91425" marT="91425" marB="91425"/>
                </a:tc>
                <a:tc>
                  <a:txBody>
                    <a:bodyPr/>
                    <a:lstStyle/>
                    <a:p>
                      <a:pPr marL="0" lvl="0" indent="0" algn="l" rtl="0">
                        <a:spcBef>
                          <a:spcPts val="0"/>
                        </a:spcBef>
                        <a:spcAft>
                          <a:spcPts val="0"/>
                        </a:spcAft>
                        <a:buNone/>
                      </a:pPr>
                      <a:r>
                        <a:rPr lang="en" sz="1200" b="1">
                          <a:latin typeface="Raleway"/>
                          <a:ea typeface="Raleway"/>
                          <a:cs typeface="Raleway"/>
                          <a:sym typeface="Raleway"/>
                        </a:rPr>
                        <a:t>3 mm</a:t>
                      </a:r>
                      <a:endParaRPr sz="1200" b="1">
                        <a:latin typeface="Raleway"/>
                        <a:ea typeface="Raleway"/>
                        <a:cs typeface="Raleway"/>
                        <a:sym typeface="Raleway"/>
                      </a:endParaRPr>
                    </a:p>
                    <a:p>
                      <a:pPr marL="0" lvl="0" indent="0" algn="l" rtl="0">
                        <a:spcBef>
                          <a:spcPts val="0"/>
                        </a:spcBef>
                        <a:spcAft>
                          <a:spcPts val="0"/>
                        </a:spcAft>
                        <a:buNone/>
                      </a:pPr>
                      <a:r>
                        <a:rPr lang="en" sz="1200" b="1">
                          <a:latin typeface="Raleway"/>
                          <a:ea typeface="Raleway"/>
                          <a:cs typeface="Raleway"/>
                          <a:sym typeface="Raleway"/>
                        </a:rPr>
                        <a:t>storio</a:t>
                      </a:r>
                      <a:endParaRPr sz="1200" b="1">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None/>
                      </a:pPr>
                      <a:r>
                        <a:rPr lang="en" sz="1200" b="1">
                          <a:latin typeface="Raleway"/>
                          <a:ea typeface="Raleway"/>
                          <a:cs typeface="Raleway"/>
                          <a:sym typeface="Raleway"/>
                        </a:rPr>
                        <a:t>Dažoma milteliniu būdu RAL 9004</a:t>
                      </a:r>
                      <a:endParaRPr sz="12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1"/>
                  </a:ext>
                </a:extLst>
              </a:tr>
            </a:tbl>
          </a:graphicData>
        </a:graphic>
      </p:graphicFrame>
      <p:sp>
        <p:nvSpPr>
          <p:cNvPr id="142" name="Google Shape;142;p17"/>
          <p:cNvSpPr/>
          <p:nvPr/>
        </p:nvSpPr>
        <p:spPr>
          <a:xfrm>
            <a:off x="8781700" y="8036704"/>
            <a:ext cx="698100" cy="1353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7"/>
          <p:cNvSpPr txBox="1"/>
          <p:nvPr/>
        </p:nvSpPr>
        <p:spPr>
          <a:xfrm>
            <a:off x="5525416" y="6965550"/>
            <a:ext cx="26454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b="1">
                <a:solidFill>
                  <a:schemeClr val="dk1"/>
                </a:solidFill>
                <a:highlight>
                  <a:schemeClr val="lt1"/>
                </a:highlight>
                <a:latin typeface="Raleway"/>
                <a:ea typeface="Raleway"/>
                <a:cs typeface="Raleway"/>
                <a:sym typeface="Raleway"/>
              </a:rPr>
              <a:t>Gaminio stogo konstrukcija:</a:t>
            </a:r>
            <a:endParaRPr sz="1200" b="1">
              <a:solidFill>
                <a:schemeClr val="dk1"/>
              </a:solidFill>
              <a:highlight>
                <a:srgbClr val="FFFFFF"/>
              </a:highlight>
              <a:latin typeface="Raleway"/>
              <a:ea typeface="Raleway"/>
              <a:cs typeface="Raleway"/>
              <a:sym typeface="Raleway"/>
            </a:endParaRPr>
          </a:p>
        </p:txBody>
      </p:sp>
      <p:graphicFrame>
        <p:nvGraphicFramePr>
          <p:cNvPr id="144" name="Google Shape;144;p17"/>
          <p:cNvGraphicFramePr/>
          <p:nvPr/>
        </p:nvGraphicFramePr>
        <p:xfrm>
          <a:off x="10689475" y="7359150"/>
          <a:ext cx="3759250" cy="923280"/>
        </p:xfrm>
        <a:graphic>
          <a:graphicData uri="http://schemas.openxmlformats.org/drawingml/2006/table">
            <a:tbl>
              <a:tblPr>
                <a:noFill/>
                <a:tableStyleId>{8C4C46DB-28B8-47C2-8ECB-47E7F7617A8B}</a:tableStyleId>
              </a:tblPr>
              <a:tblGrid>
                <a:gridCol w="1856050">
                  <a:extLst>
                    <a:ext uri="{9D8B030D-6E8A-4147-A177-3AD203B41FA5}">
                      <a16:colId xmlns:a16="http://schemas.microsoft.com/office/drawing/2014/main" val="20000"/>
                    </a:ext>
                  </a:extLst>
                </a:gridCol>
                <a:gridCol w="1903200">
                  <a:extLst>
                    <a:ext uri="{9D8B030D-6E8A-4147-A177-3AD203B41FA5}">
                      <a16:colId xmlns:a16="http://schemas.microsoft.com/office/drawing/2014/main" val="20001"/>
                    </a:ext>
                  </a:extLst>
                </a:gridCol>
              </a:tblGrid>
              <a:tr h="356800">
                <a:tc>
                  <a:txBody>
                    <a:bodyPr/>
                    <a:lstStyle/>
                    <a:p>
                      <a:pPr marL="0" lvl="0" indent="0" algn="l" rtl="0">
                        <a:spcBef>
                          <a:spcPts val="0"/>
                        </a:spcBef>
                        <a:spcAft>
                          <a:spcPts val="0"/>
                        </a:spcAft>
                        <a:buNone/>
                      </a:pPr>
                      <a:r>
                        <a:rPr lang="en" sz="1200">
                          <a:latin typeface="Raleway"/>
                          <a:ea typeface="Raleway"/>
                          <a:cs typeface="Raleway"/>
                          <a:sym typeface="Raleway"/>
                        </a:rPr>
                        <a:t>Medžiaga</a:t>
                      </a:r>
                      <a:endParaRPr sz="1200">
                        <a:latin typeface="Raleway"/>
                        <a:ea typeface="Raleway"/>
                        <a:cs typeface="Raleway"/>
                        <a:sym typeface="Raleway"/>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Raleway"/>
                          <a:ea typeface="Raleway"/>
                          <a:cs typeface="Raleway"/>
                          <a:sym typeface="Raleway"/>
                        </a:rPr>
                        <a:t>Grotelių aukštis</a:t>
                      </a:r>
                      <a:endParaRPr sz="1200">
                        <a:solidFill>
                          <a:schemeClr val="dk1"/>
                        </a:solidFill>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557550">
                <a:tc>
                  <a:txBody>
                    <a:bodyPr/>
                    <a:lstStyle/>
                    <a:p>
                      <a:pPr marL="0" lvl="0" indent="0" algn="l" rtl="0">
                        <a:spcBef>
                          <a:spcPts val="0"/>
                        </a:spcBef>
                        <a:spcAft>
                          <a:spcPts val="0"/>
                        </a:spcAft>
                        <a:buNone/>
                      </a:pPr>
                      <a:r>
                        <a:rPr lang="en" sz="1200" b="1">
                          <a:solidFill>
                            <a:schemeClr val="dk1"/>
                          </a:solidFill>
                          <a:latin typeface="Raleway"/>
                          <a:ea typeface="Raleway"/>
                          <a:cs typeface="Raleway"/>
                          <a:sym typeface="Raleway"/>
                        </a:rPr>
                        <a:t>Cinkuotos suvirintos grotelės </a:t>
                      </a:r>
                      <a:endParaRPr b="1"/>
                    </a:p>
                  </a:txBody>
                  <a:tcPr marL="91425" marR="91425" marT="91425" marB="91425"/>
                </a:tc>
                <a:tc>
                  <a:txBody>
                    <a:bodyPr/>
                    <a:lstStyle/>
                    <a:p>
                      <a:pPr marL="0" lvl="0" indent="0" algn="l" rtl="0">
                        <a:spcBef>
                          <a:spcPts val="0"/>
                        </a:spcBef>
                        <a:spcAft>
                          <a:spcPts val="0"/>
                        </a:spcAft>
                        <a:buNone/>
                      </a:pPr>
                      <a:r>
                        <a:rPr lang="en" sz="1200" b="1">
                          <a:latin typeface="Raleway"/>
                          <a:ea typeface="Raleway"/>
                          <a:cs typeface="Raleway"/>
                          <a:sym typeface="Raleway"/>
                        </a:rPr>
                        <a:t>20 mm, suvedama su išore be peraukštėjimo</a:t>
                      </a:r>
                      <a:endParaRPr sz="12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1"/>
                  </a:ext>
                </a:extLst>
              </a:tr>
            </a:tbl>
          </a:graphicData>
        </a:graphic>
      </p:graphicFrame>
      <p:sp>
        <p:nvSpPr>
          <p:cNvPr id="145" name="Google Shape;145;p17"/>
          <p:cNvSpPr txBox="1"/>
          <p:nvPr/>
        </p:nvSpPr>
        <p:spPr>
          <a:xfrm>
            <a:off x="10506448" y="6965550"/>
            <a:ext cx="26454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b="1">
                <a:solidFill>
                  <a:schemeClr val="dk1"/>
                </a:solidFill>
                <a:highlight>
                  <a:schemeClr val="lt1"/>
                </a:highlight>
                <a:latin typeface="Raleway"/>
                <a:ea typeface="Raleway"/>
                <a:cs typeface="Raleway"/>
                <a:sym typeface="Raleway"/>
              </a:rPr>
              <a:t>Gaminio grindų konstrukcija:</a:t>
            </a:r>
            <a:endParaRPr sz="1200" b="1">
              <a:solidFill>
                <a:schemeClr val="dk1"/>
              </a:solidFill>
              <a:highlight>
                <a:srgbClr val="FFFFFF"/>
              </a:highlight>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8"/>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151" name="Google Shape;151;p18"/>
          <p:cNvPicPr preferRelativeResize="0"/>
          <p:nvPr/>
        </p:nvPicPr>
        <p:blipFill rotWithShape="1">
          <a:blip r:embed="rId3">
            <a:alphaModFix/>
          </a:blip>
          <a:srcRect t="18653" b="5115"/>
          <a:stretch/>
        </p:blipFill>
        <p:spPr>
          <a:xfrm>
            <a:off x="1147300" y="1222225"/>
            <a:ext cx="12877901" cy="6941426"/>
          </a:xfrm>
          <a:prstGeom prst="rect">
            <a:avLst/>
          </a:prstGeom>
          <a:noFill/>
          <a:ln>
            <a:noFill/>
          </a:ln>
        </p:spPr>
      </p:pic>
      <p:sp>
        <p:nvSpPr>
          <p:cNvPr id="152" name="Google Shape;152;p18"/>
          <p:cNvSpPr/>
          <p:nvPr/>
        </p:nvSpPr>
        <p:spPr>
          <a:xfrm>
            <a:off x="9622975" y="5595775"/>
            <a:ext cx="3497325" cy="2635450"/>
          </a:xfrm>
          <a:custGeom>
            <a:avLst/>
            <a:gdLst/>
            <a:ahLst/>
            <a:cxnLst/>
            <a:rect l="l" t="t" r="r" b="b"/>
            <a:pathLst>
              <a:path w="139893" h="105418" extrusionOk="0">
                <a:moveTo>
                  <a:pt x="125647" y="570"/>
                </a:moveTo>
                <a:lnTo>
                  <a:pt x="0" y="105418"/>
                </a:lnTo>
                <a:lnTo>
                  <a:pt x="45586" y="105418"/>
                </a:lnTo>
                <a:lnTo>
                  <a:pt x="139893" y="0"/>
                </a:lnTo>
              </a:path>
            </a:pathLst>
          </a:custGeom>
          <a:solidFill>
            <a:schemeClr val="lt1"/>
          </a:solidFill>
          <a:ln>
            <a:noFill/>
          </a:ln>
        </p:spPr>
      </p:sp>
      <p:sp>
        <p:nvSpPr>
          <p:cNvPr id="153" name="Google Shape;153;p18"/>
          <p:cNvSpPr txBox="1"/>
          <p:nvPr/>
        </p:nvSpPr>
        <p:spPr>
          <a:xfrm>
            <a:off x="-125" y="118275"/>
            <a:ext cx="15120000" cy="884400"/>
          </a:xfrm>
          <a:prstGeom prst="rect">
            <a:avLst/>
          </a:prstGeom>
          <a:noFill/>
          <a:ln>
            <a:noFill/>
          </a:ln>
        </p:spPr>
        <p:txBody>
          <a:bodyPr spcFirstLastPara="1" wrap="square" lIns="151975" tIns="151975" rIns="151975" bIns="151975" anchor="t" anchorCtr="0">
            <a:noAutofit/>
          </a:bodyPr>
          <a:lstStyle/>
          <a:p>
            <a:pPr marL="0" lvl="0" indent="0" algn="ctr" rtl="0">
              <a:spcBef>
                <a:spcPts val="0"/>
              </a:spcBef>
              <a:spcAft>
                <a:spcPts val="0"/>
              </a:spcAft>
              <a:buClr>
                <a:schemeClr val="dk1"/>
              </a:buClr>
              <a:buSzPts val="900"/>
              <a:buFont typeface="Arial"/>
              <a:buNone/>
            </a:pPr>
            <a:r>
              <a:rPr lang="en" sz="2500" b="1">
                <a:solidFill>
                  <a:schemeClr val="dk1"/>
                </a:solidFill>
                <a:highlight>
                  <a:schemeClr val="lt1"/>
                </a:highlight>
                <a:latin typeface="Raleway"/>
                <a:ea typeface="Raleway"/>
                <a:cs typeface="Raleway"/>
                <a:sym typeface="Raleway"/>
              </a:rPr>
              <a:t>Architektūrinė išraiška</a:t>
            </a:r>
            <a:endParaRPr sz="2000" b="1">
              <a:solidFill>
                <a:srgbClr val="000000"/>
              </a:solidFill>
              <a:highlight>
                <a:srgbClr val="FFFFFF"/>
              </a:highlight>
              <a:latin typeface="Raleway"/>
              <a:ea typeface="Raleway"/>
              <a:cs typeface="Raleway"/>
              <a:sym typeface="Raleway"/>
            </a:endParaRPr>
          </a:p>
        </p:txBody>
      </p:sp>
      <p:sp>
        <p:nvSpPr>
          <p:cNvPr id="154" name="Google Shape;154;p18"/>
          <p:cNvSpPr txBox="1"/>
          <p:nvPr/>
        </p:nvSpPr>
        <p:spPr>
          <a:xfrm>
            <a:off x="446075" y="636025"/>
            <a:ext cx="14188800" cy="58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highlight>
                  <a:schemeClr val="lt1"/>
                </a:highlight>
                <a:latin typeface="Raleway"/>
                <a:ea typeface="Raleway"/>
                <a:cs typeface="Raleway"/>
                <a:sym typeface="Raleway"/>
              </a:rPr>
              <a:t>Medžiagiškumas - juodas metalinis ir tinklas konstrukcija tvirtinamas ant jūrinio konteinerio bazės</a:t>
            </a:r>
            <a:endParaRPr sz="1800" b="1">
              <a:highlight>
                <a:srgbClr val="FFFFFF"/>
              </a:highlight>
              <a:latin typeface="Raleway"/>
              <a:ea typeface="Raleway"/>
              <a:cs typeface="Raleway"/>
              <a:sym typeface="Raleway"/>
            </a:endParaRPr>
          </a:p>
        </p:txBody>
      </p:sp>
      <p:cxnSp>
        <p:nvCxnSpPr>
          <p:cNvPr id="155" name="Google Shape;155;p18"/>
          <p:cNvCxnSpPr>
            <a:stCxn id="156" idx="6"/>
          </p:cNvCxnSpPr>
          <p:nvPr/>
        </p:nvCxnSpPr>
        <p:spPr>
          <a:xfrm rot="10800000">
            <a:off x="1111256" y="3739613"/>
            <a:ext cx="3146100" cy="0"/>
          </a:xfrm>
          <a:prstGeom prst="straightConnector1">
            <a:avLst/>
          </a:prstGeom>
          <a:noFill/>
          <a:ln w="9525" cap="flat" cmpd="sng">
            <a:solidFill>
              <a:srgbClr val="E06666"/>
            </a:solidFill>
            <a:prstDash val="solid"/>
            <a:round/>
            <a:headEnd type="none" w="med" len="med"/>
            <a:tailEnd type="none" w="med" len="med"/>
          </a:ln>
        </p:spPr>
      </p:cxnSp>
      <p:sp>
        <p:nvSpPr>
          <p:cNvPr id="156" name="Google Shape;156;p18"/>
          <p:cNvSpPr/>
          <p:nvPr/>
        </p:nvSpPr>
        <p:spPr>
          <a:xfrm>
            <a:off x="4129256" y="3675563"/>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8"/>
          <p:cNvSpPr txBox="1"/>
          <p:nvPr/>
        </p:nvSpPr>
        <p:spPr>
          <a:xfrm>
            <a:off x="922413" y="3424308"/>
            <a:ext cx="22614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Elektros skydinė</a:t>
            </a:r>
            <a:endParaRPr sz="1200">
              <a:solidFill>
                <a:schemeClr val="dk1"/>
              </a:solidFill>
              <a:latin typeface="Raleway"/>
              <a:ea typeface="Raleway"/>
              <a:cs typeface="Raleway"/>
              <a:sym typeface="Raleway"/>
            </a:endParaRPr>
          </a:p>
        </p:txBody>
      </p:sp>
      <p:cxnSp>
        <p:nvCxnSpPr>
          <p:cNvPr id="158" name="Google Shape;158;p18"/>
          <p:cNvCxnSpPr>
            <a:stCxn id="159" idx="2"/>
          </p:cNvCxnSpPr>
          <p:nvPr/>
        </p:nvCxnSpPr>
        <p:spPr>
          <a:xfrm rot="10800000">
            <a:off x="1096906" y="5842578"/>
            <a:ext cx="3801600" cy="0"/>
          </a:xfrm>
          <a:prstGeom prst="straightConnector1">
            <a:avLst/>
          </a:prstGeom>
          <a:noFill/>
          <a:ln w="9525" cap="flat" cmpd="sng">
            <a:solidFill>
              <a:srgbClr val="E06666"/>
            </a:solidFill>
            <a:prstDash val="solid"/>
            <a:round/>
            <a:headEnd type="none" w="med" len="med"/>
            <a:tailEnd type="none" w="med" len="med"/>
          </a:ln>
        </p:spPr>
      </p:cxnSp>
      <p:sp>
        <p:nvSpPr>
          <p:cNvPr id="159" name="Google Shape;159;p18"/>
          <p:cNvSpPr/>
          <p:nvPr/>
        </p:nvSpPr>
        <p:spPr>
          <a:xfrm>
            <a:off x="4898506" y="5778528"/>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8"/>
          <p:cNvSpPr txBox="1"/>
          <p:nvPr/>
        </p:nvSpPr>
        <p:spPr>
          <a:xfrm>
            <a:off x="922413" y="5527273"/>
            <a:ext cx="22614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Elektros įvadas</a:t>
            </a:r>
            <a:endParaRPr sz="1200">
              <a:solidFill>
                <a:schemeClr val="dk1"/>
              </a:solidFill>
              <a:latin typeface="Raleway"/>
              <a:ea typeface="Raleway"/>
              <a:cs typeface="Raleway"/>
              <a:sym typeface="Raleway"/>
            </a:endParaRPr>
          </a:p>
        </p:txBody>
      </p:sp>
      <p:cxnSp>
        <p:nvCxnSpPr>
          <p:cNvPr id="161" name="Google Shape;161;p18"/>
          <p:cNvCxnSpPr>
            <a:stCxn id="162" idx="6"/>
          </p:cNvCxnSpPr>
          <p:nvPr/>
        </p:nvCxnSpPr>
        <p:spPr>
          <a:xfrm rot="10800000">
            <a:off x="1132656" y="4396188"/>
            <a:ext cx="4250100" cy="0"/>
          </a:xfrm>
          <a:prstGeom prst="straightConnector1">
            <a:avLst/>
          </a:prstGeom>
          <a:noFill/>
          <a:ln w="9525" cap="flat" cmpd="sng">
            <a:solidFill>
              <a:srgbClr val="E06666"/>
            </a:solidFill>
            <a:prstDash val="solid"/>
            <a:round/>
            <a:headEnd type="none" w="med" len="med"/>
            <a:tailEnd type="none" w="med" len="med"/>
          </a:ln>
        </p:spPr>
      </p:cxnSp>
      <p:sp>
        <p:nvSpPr>
          <p:cNvPr id="162" name="Google Shape;162;p18"/>
          <p:cNvSpPr/>
          <p:nvPr/>
        </p:nvSpPr>
        <p:spPr>
          <a:xfrm>
            <a:off x="5254656" y="4332138"/>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8"/>
          <p:cNvSpPr txBox="1"/>
          <p:nvPr/>
        </p:nvSpPr>
        <p:spPr>
          <a:xfrm>
            <a:off x="922425" y="4047250"/>
            <a:ext cx="22614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Dviračio taisymo vieta</a:t>
            </a:r>
            <a:endParaRPr sz="1200">
              <a:solidFill>
                <a:schemeClr val="dk1"/>
              </a:solidFill>
              <a:latin typeface="Raleway"/>
              <a:ea typeface="Raleway"/>
              <a:cs typeface="Raleway"/>
              <a:sym typeface="Raleway"/>
            </a:endParaRPr>
          </a:p>
        </p:txBody>
      </p:sp>
      <p:cxnSp>
        <p:nvCxnSpPr>
          <p:cNvPr id="164" name="Google Shape;164;p18"/>
          <p:cNvCxnSpPr>
            <a:stCxn id="165" idx="6"/>
          </p:cNvCxnSpPr>
          <p:nvPr/>
        </p:nvCxnSpPr>
        <p:spPr>
          <a:xfrm rot="10800000">
            <a:off x="1089731" y="2232175"/>
            <a:ext cx="3132000" cy="0"/>
          </a:xfrm>
          <a:prstGeom prst="straightConnector1">
            <a:avLst/>
          </a:prstGeom>
          <a:noFill/>
          <a:ln w="9525" cap="flat" cmpd="sng">
            <a:solidFill>
              <a:srgbClr val="E06666"/>
            </a:solidFill>
            <a:prstDash val="solid"/>
            <a:round/>
            <a:headEnd type="none" w="med" len="med"/>
            <a:tailEnd type="none" w="med" len="med"/>
          </a:ln>
        </p:spPr>
      </p:cxnSp>
      <p:sp>
        <p:nvSpPr>
          <p:cNvPr id="165" name="Google Shape;165;p18"/>
          <p:cNvSpPr/>
          <p:nvPr/>
        </p:nvSpPr>
        <p:spPr>
          <a:xfrm>
            <a:off x="4093631" y="2168125"/>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8"/>
          <p:cNvSpPr txBox="1"/>
          <p:nvPr/>
        </p:nvSpPr>
        <p:spPr>
          <a:xfrm>
            <a:off x="922429" y="1916875"/>
            <a:ext cx="30501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Vieta pavadinimui ir logotipui</a:t>
            </a:r>
            <a:endParaRPr sz="1200">
              <a:solidFill>
                <a:schemeClr val="dk1"/>
              </a:solidFill>
              <a:latin typeface="Raleway"/>
              <a:ea typeface="Raleway"/>
              <a:cs typeface="Raleway"/>
              <a:sym typeface="Raleway"/>
            </a:endParaRPr>
          </a:p>
        </p:txBody>
      </p:sp>
      <p:cxnSp>
        <p:nvCxnSpPr>
          <p:cNvPr id="167" name="Google Shape;167;p18"/>
          <p:cNvCxnSpPr>
            <a:stCxn id="168" idx="6"/>
          </p:cNvCxnSpPr>
          <p:nvPr/>
        </p:nvCxnSpPr>
        <p:spPr>
          <a:xfrm>
            <a:off x="10812563" y="3753841"/>
            <a:ext cx="2870400" cy="0"/>
          </a:xfrm>
          <a:prstGeom prst="straightConnector1">
            <a:avLst/>
          </a:prstGeom>
          <a:noFill/>
          <a:ln w="9525" cap="flat" cmpd="sng">
            <a:solidFill>
              <a:srgbClr val="E06666"/>
            </a:solidFill>
            <a:prstDash val="solid"/>
            <a:round/>
            <a:headEnd type="none" w="med" len="med"/>
            <a:tailEnd type="none" w="med" len="med"/>
          </a:ln>
        </p:spPr>
      </p:cxnSp>
      <p:sp>
        <p:nvSpPr>
          <p:cNvPr id="168" name="Google Shape;168;p18"/>
          <p:cNvSpPr/>
          <p:nvPr/>
        </p:nvSpPr>
        <p:spPr>
          <a:xfrm rot="10800000">
            <a:off x="10812563" y="3689791"/>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8"/>
          <p:cNvSpPr txBox="1"/>
          <p:nvPr/>
        </p:nvSpPr>
        <p:spPr>
          <a:xfrm>
            <a:off x="11089478" y="3424288"/>
            <a:ext cx="2764800" cy="393600"/>
          </a:xfrm>
          <a:prstGeom prst="rect">
            <a:avLst/>
          </a:prstGeom>
          <a:noFill/>
          <a:ln>
            <a:noFill/>
          </a:ln>
        </p:spPr>
        <p:txBody>
          <a:bodyPr spcFirstLastPara="1" wrap="square" lIns="151975" tIns="151975" rIns="151975" bIns="151975" anchor="ctr" anchorCtr="0">
            <a:noAutofit/>
          </a:bodyPr>
          <a:lstStyle/>
          <a:p>
            <a:pPr marL="0" lvl="0" indent="0" algn="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Elektroninis užraktas</a:t>
            </a:r>
            <a:endParaRPr sz="1200">
              <a:solidFill>
                <a:schemeClr val="dk1"/>
              </a:solidFill>
              <a:latin typeface="Raleway"/>
              <a:ea typeface="Raleway"/>
              <a:cs typeface="Raleway"/>
              <a:sym typeface="Raleway"/>
            </a:endParaRPr>
          </a:p>
        </p:txBody>
      </p:sp>
      <p:cxnSp>
        <p:nvCxnSpPr>
          <p:cNvPr id="170" name="Google Shape;170;p18"/>
          <p:cNvCxnSpPr>
            <a:stCxn id="171" idx="6"/>
          </p:cNvCxnSpPr>
          <p:nvPr/>
        </p:nvCxnSpPr>
        <p:spPr>
          <a:xfrm>
            <a:off x="10598888" y="4188341"/>
            <a:ext cx="3084000" cy="0"/>
          </a:xfrm>
          <a:prstGeom prst="straightConnector1">
            <a:avLst/>
          </a:prstGeom>
          <a:noFill/>
          <a:ln w="9525" cap="flat" cmpd="sng">
            <a:solidFill>
              <a:srgbClr val="E06666"/>
            </a:solidFill>
            <a:prstDash val="solid"/>
            <a:round/>
            <a:headEnd type="none" w="med" len="med"/>
            <a:tailEnd type="none" w="med" len="med"/>
          </a:ln>
        </p:spPr>
      </p:cxnSp>
      <p:sp>
        <p:nvSpPr>
          <p:cNvPr id="171" name="Google Shape;171;p18"/>
          <p:cNvSpPr/>
          <p:nvPr/>
        </p:nvSpPr>
        <p:spPr>
          <a:xfrm rot="10800000">
            <a:off x="10598888" y="4124291"/>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8"/>
          <p:cNvSpPr txBox="1"/>
          <p:nvPr/>
        </p:nvSpPr>
        <p:spPr>
          <a:xfrm>
            <a:off x="11089478" y="3858788"/>
            <a:ext cx="2764800" cy="393600"/>
          </a:xfrm>
          <a:prstGeom prst="rect">
            <a:avLst/>
          </a:prstGeom>
          <a:noFill/>
          <a:ln>
            <a:noFill/>
          </a:ln>
        </p:spPr>
        <p:txBody>
          <a:bodyPr spcFirstLastPara="1" wrap="square" lIns="151975" tIns="151975" rIns="151975" bIns="151975" anchor="ctr" anchorCtr="0">
            <a:noAutofit/>
          </a:bodyPr>
          <a:lstStyle/>
          <a:p>
            <a:pPr marL="0" lvl="0" indent="0" algn="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Stumdomų vartų konstrukcija </a:t>
            </a:r>
            <a:endParaRPr sz="1200">
              <a:solidFill>
                <a:schemeClr val="dk1"/>
              </a:solidFill>
              <a:latin typeface="Raleway"/>
              <a:ea typeface="Raleway"/>
              <a:cs typeface="Raleway"/>
              <a:sym typeface="Raleway"/>
            </a:endParaRPr>
          </a:p>
        </p:txBody>
      </p:sp>
      <p:cxnSp>
        <p:nvCxnSpPr>
          <p:cNvPr id="173" name="Google Shape;173;p18"/>
          <p:cNvCxnSpPr>
            <a:stCxn id="174" idx="6"/>
          </p:cNvCxnSpPr>
          <p:nvPr/>
        </p:nvCxnSpPr>
        <p:spPr>
          <a:xfrm>
            <a:off x="10598888" y="2706791"/>
            <a:ext cx="3084000" cy="0"/>
          </a:xfrm>
          <a:prstGeom prst="straightConnector1">
            <a:avLst/>
          </a:prstGeom>
          <a:noFill/>
          <a:ln w="9525" cap="flat" cmpd="sng">
            <a:solidFill>
              <a:srgbClr val="E06666"/>
            </a:solidFill>
            <a:prstDash val="solid"/>
            <a:round/>
            <a:headEnd type="none" w="med" len="med"/>
            <a:tailEnd type="none" w="med" len="med"/>
          </a:ln>
        </p:spPr>
      </p:cxnSp>
      <p:sp>
        <p:nvSpPr>
          <p:cNvPr id="174" name="Google Shape;174;p18"/>
          <p:cNvSpPr/>
          <p:nvPr/>
        </p:nvSpPr>
        <p:spPr>
          <a:xfrm rot="10800000">
            <a:off x="10598888" y="2642741"/>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txBox="1"/>
          <p:nvPr/>
        </p:nvSpPr>
        <p:spPr>
          <a:xfrm>
            <a:off x="11089478" y="2377238"/>
            <a:ext cx="2764800" cy="393600"/>
          </a:xfrm>
          <a:prstGeom prst="rect">
            <a:avLst/>
          </a:prstGeom>
          <a:noFill/>
          <a:ln>
            <a:noFill/>
          </a:ln>
        </p:spPr>
        <p:txBody>
          <a:bodyPr spcFirstLastPara="1" wrap="square" lIns="151975" tIns="151975" rIns="151975" bIns="151975" anchor="ctr" anchorCtr="0">
            <a:noAutofit/>
          </a:bodyPr>
          <a:lstStyle/>
          <a:p>
            <a:pPr marL="0" lvl="0" indent="0" algn="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Vieta pavadinimui ir logotipui</a:t>
            </a:r>
            <a:endParaRPr sz="1200">
              <a:solidFill>
                <a:schemeClr val="dk1"/>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19"/>
          <p:cNvPicPr preferRelativeResize="0"/>
          <p:nvPr/>
        </p:nvPicPr>
        <p:blipFill rotWithShape="1">
          <a:blip r:embed="rId3">
            <a:alphaModFix/>
          </a:blip>
          <a:srcRect l="11938" r="65771" b="61619"/>
          <a:stretch/>
        </p:blipFill>
        <p:spPr>
          <a:xfrm>
            <a:off x="10519450" y="1715700"/>
            <a:ext cx="3712650" cy="4519700"/>
          </a:xfrm>
          <a:prstGeom prst="rect">
            <a:avLst/>
          </a:prstGeom>
          <a:noFill/>
          <a:ln>
            <a:noFill/>
          </a:ln>
        </p:spPr>
      </p:pic>
      <p:pic>
        <p:nvPicPr>
          <p:cNvPr id="181" name="Google Shape;181;p19"/>
          <p:cNvPicPr preferRelativeResize="0"/>
          <p:nvPr/>
        </p:nvPicPr>
        <p:blipFill rotWithShape="1">
          <a:blip r:embed="rId3">
            <a:alphaModFix/>
          </a:blip>
          <a:srcRect l="37766" r="14080" b="52947"/>
          <a:stretch/>
        </p:blipFill>
        <p:spPr>
          <a:xfrm>
            <a:off x="1025875" y="1715700"/>
            <a:ext cx="8020326" cy="5540826"/>
          </a:xfrm>
          <a:prstGeom prst="rect">
            <a:avLst/>
          </a:prstGeom>
          <a:noFill/>
          <a:ln>
            <a:noFill/>
          </a:ln>
        </p:spPr>
      </p:pic>
      <p:sp>
        <p:nvSpPr>
          <p:cNvPr id="182" name="Google Shape;182;p19"/>
          <p:cNvSpPr txBox="1"/>
          <p:nvPr/>
        </p:nvSpPr>
        <p:spPr>
          <a:xfrm>
            <a:off x="2757625" y="6953163"/>
            <a:ext cx="48312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highlight>
                  <a:schemeClr val="lt1"/>
                </a:highlight>
                <a:latin typeface="Raleway"/>
                <a:ea typeface="Raleway"/>
                <a:cs typeface="Raleway"/>
                <a:sym typeface="Raleway"/>
              </a:rPr>
              <a:t>Vaizdas iš priekio</a:t>
            </a:r>
            <a:endParaRPr sz="1200">
              <a:solidFill>
                <a:schemeClr val="dk1"/>
              </a:solidFill>
              <a:highlight>
                <a:srgbClr val="FFFFFF"/>
              </a:highlight>
              <a:latin typeface="Raleway"/>
              <a:ea typeface="Raleway"/>
              <a:cs typeface="Raleway"/>
              <a:sym typeface="Raleway"/>
            </a:endParaRPr>
          </a:p>
        </p:txBody>
      </p:sp>
      <p:sp>
        <p:nvSpPr>
          <p:cNvPr id="183" name="Google Shape;183;p19"/>
          <p:cNvSpPr txBox="1"/>
          <p:nvPr/>
        </p:nvSpPr>
        <p:spPr>
          <a:xfrm>
            <a:off x="10488975" y="6953175"/>
            <a:ext cx="26454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highlight>
                  <a:schemeClr val="lt1"/>
                </a:highlight>
                <a:latin typeface="Raleway"/>
                <a:ea typeface="Raleway"/>
                <a:cs typeface="Raleway"/>
                <a:sym typeface="Raleway"/>
              </a:rPr>
              <a:t>Vaizdas iš kairės</a:t>
            </a:r>
            <a:endParaRPr sz="1200">
              <a:solidFill>
                <a:schemeClr val="dk1"/>
              </a:solidFill>
              <a:highlight>
                <a:srgbClr val="FFFFFF"/>
              </a:highlight>
              <a:latin typeface="Raleway"/>
              <a:ea typeface="Raleway"/>
              <a:cs typeface="Raleway"/>
              <a:sym typeface="Raleway"/>
            </a:endParaRPr>
          </a:p>
        </p:txBody>
      </p:sp>
      <p:sp>
        <p:nvSpPr>
          <p:cNvPr id="184" name="Google Shape;184;p19"/>
          <p:cNvSpPr txBox="1"/>
          <p:nvPr/>
        </p:nvSpPr>
        <p:spPr>
          <a:xfrm>
            <a:off x="-125" y="118275"/>
            <a:ext cx="15120000" cy="884400"/>
          </a:xfrm>
          <a:prstGeom prst="rect">
            <a:avLst/>
          </a:prstGeom>
          <a:noFill/>
          <a:ln>
            <a:noFill/>
          </a:ln>
        </p:spPr>
        <p:txBody>
          <a:bodyPr spcFirstLastPara="1" wrap="square" lIns="151975" tIns="151975" rIns="151975" bIns="151975" anchor="t" anchorCtr="0">
            <a:noAutofit/>
          </a:bodyPr>
          <a:lstStyle/>
          <a:p>
            <a:pPr marL="0" lvl="0" indent="0" algn="ctr" rtl="0">
              <a:spcBef>
                <a:spcPts val="0"/>
              </a:spcBef>
              <a:spcAft>
                <a:spcPts val="0"/>
              </a:spcAft>
              <a:buClr>
                <a:schemeClr val="dk1"/>
              </a:buClr>
              <a:buSzPts val="900"/>
              <a:buFont typeface="Arial"/>
              <a:buNone/>
            </a:pPr>
            <a:r>
              <a:rPr lang="en" sz="2500" b="1">
                <a:solidFill>
                  <a:schemeClr val="dk1"/>
                </a:solidFill>
                <a:highlight>
                  <a:schemeClr val="lt1"/>
                </a:highlight>
                <a:latin typeface="Raleway"/>
                <a:ea typeface="Raleway"/>
                <a:cs typeface="Raleway"/>
                <a:sym typeface="Raleway"/>
              </a:rPr>
              <a:t>Fasadų detalizavimas</a:t>
            </a:r>
            <a:endParaRPr sz="2000" b="1">
              <a:solidFill>
                <a:srgbClr val="000000"/>
              </a:solidFill>
              <a:highlight>
                <a:srgbClr val="FFFFFF"/>
              </a:highlight>
              <a:latin typeface="Raleway"/>
              <a:ea typeface="Raleway"/>
              <a:cs typeface="Raleway"/>
              <a:sym typeface="Raleway"/>
            </a:endParaRPr>
          </a:p>
        </p:txBody>
      </p:sp>
      <p:sp>
        <p:nvSpPr>
          <p:cNvPr id="185" name="Google Shape;185;p19"/>
          <p:cNvSpPr txBox="1"/>
          <p:nvPr/>
        </p:nvSpPr>
        <p:spPr>
          <a:xfrm>
            <a:off x="3603300" y="6176656"/>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2.70</a:t>
            </a:r>
            <a:endParaRPr b="1">
              <a:solidFill>
                <a:srgbClr val="E06666"/>
              </a:solidFill>
              <a:highlight>
                <a:schemeClr val="lt1"/>
              </a:highlight>
            </a:endParaRPr>
          </a:p>
        </p:txBody>
      </p:sp>
      <p:sp>
        <p:nvSpPr>
          <p:cNvPr id="186" name="Google Shape;186;p19"/>
          <p:cNvSpPr txBox="1"/>
          <p:nvPr/>
        </p:nvSpPr>
        <p:spPr>
          <a:xfrm>
            <a:off x="5009849" y="6409276"/>
            <a:ext cx="9438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6.00</a:t>
            </a:r>
            <a:endParaRPr b="1">
              <a:solidFill>
                <a:srgbClr val="E06666"/>
              </a:solidFill>
              <a:highlight>
                <a:schemeClr val="lt1"/>
              </a:highlight>
            </a:endParaRPr>
          </a:p>
        </p:txBody>
      </p:sp>
      <p:cxnSp>
        <p:nvCxnSpPr>
          <p:cNvPr id="187" name="Google Shape;187;p19"/>
          <p:cNvCxnSpPr/>
          <p:nvPr/>
        </p:nvCxnSpPr>
        <p:spPr>
          <a:xfrm rot="10800000">
            <a:off x="3097289" y="2087850"/>
            <a:ext cx="0" cy="1322700"/>
          </a:xfrm>
          <a:prstGeom prst="straightConnector1">
            <a:avLst/>
          </a:prstGeom>
          <a:noFill/>
          <a:ln w="9525" cap="flat" cmpd="sng">
            <a:solidFill>
              <a:srgbClr val="E06666"/>
            </a:solidFill>
            <a:prstDash val="solid"/>
            <a:round/>
            <a:headEnd type="none" w="med" len="med"/>
            <a:tailEnd type="none" w="med" len="med"/>
          </a:ln>
        </p:spPr>
      </p:cxnSp>
      <p:sp>
        <p:nvSpPr>
          <p:cNvPr id="188" name="Google Shape;188;p19"/>
          <p:cNvSpPr/>
          <p:nvPr/>
        </p:nvSpPr>
        <p:spPr>
          <a:xfrm>
            <a:off x="3033245" y="3357313"/>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9"/>
          <p:cNvSpPr txBox="1"/>
          <p:nvPr/>
        </p:nvSpPr>
        <p:spPr>
          <a:xfrm>
            <a:off x="2200286" y="1662950"/>
            <a:ext cx="17940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Stumdomų vartų konstrukcija</a:t>
            </a:r>
            <a:endParaRPr sz="1200">
              <a:solidFill>
                <a:schemeClr val="dk1"/>
              </a:solidFill>
              <a:latin typeface="Raleway"/>
              <a:ea typeface="Raleway"/>
              <a:cs typeface="Raleway"/>
              <a:sym typeface="Raleway"/>
            </a:endParaRPr>
          </a:p>
        </p:txBody>
      </p:sp>
      <p:cxnSp>
        <p:nvCxnSpPr>
          <p:cNvPr id="190" name="Google Shape;190;p19"/>
          <p:cNvCxnSpPr/>
          <p:nvPr/>
        </p:nvCxnSpPr>
        <p:spPr>
          <a:xfrm rot="10800000">
            <a:off x="4243325" y="2621875"/>
            <a:ext cx="0" cy="2040900"/>
          </a:xfrm>
          <a:prstGeom prst="straightConnector1">
            <a:avLst/>
          </a:prstGeom>
          <a:noFill/>
          <a:ln w="9525" cap="flat" cmpd="sng">
            <a:solidFill>
              <a:srgbClr val="E06666"/>
            </a:solidFill>
            <a:prstDash val="solid"/>
            <a:round/>
            <a:headEnd type="none" w="med" len="med"/>
            <a:tailEnd type="none" w="med" len="med"/>
          </a:ln>
        </p:spPr>
      </p:cxnSp>
      <p:sp>
        <p:nvSpPr>
          <p:cNvPr id="191" name="Google Shape;191;p19"/>
          <p:cNvSpPr/>
          <p:nvPr/>
        </p:nvSpPr>
        <p:spPr>
          <a:xfrm>
            <a:off x="4179281" y="4139538"/>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txBox="1"/>
          <p:nvPr/>
        </p:nvSpPr>
        <p:spPr>
          <a:xfrm>
            <a:off x="3346323" y="2197125"/>
            <a:ext cx="17940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Logotipas ir</a:t>
            </a:r>
            <a:endParaRPr sz="120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nuoroda</a:t>
            </a:r>
            <a:endParaRPr sz="1200">
              <a:solidFill>
                <a:schemeClr val="dk1"/>
              </a:solidFill>
              <a:latin typeface="Raleway"/>
              <a:ea typeface="Raleway"/>
              <a:cs typeface="Raleway"/>
              <a:sym typeface="Raleway"/>
            </a:endParaRPr>
          </a:p>
        </p:txBody>
      </p:sp>
      <p:cxnSp>
        <p:nvCxnSpPr>
          <p:cNvPr id="193" name="Google Shape;193;p19"/>
          <p:cNvCxnSpPr>
            <a:stCxn id="194" idx="0"/>
          </p:cNvCxnSpPr>
          <p:nvPr/>
        </p:nvCxnSpPr>
        <p:spPr>
          <a:xfrm rot="10800000">
            <a:off x="2080520" y="2621875"/>
            <a:ext cx="0" cy="1581600"/>
          </a:xfrm>
          <a:prstGeom prst="straightConnector1">
            <a:avLst/>
          </a:prstGeom>
          <a:noFill/>
          <a:ln w="9525" cap="flat" cmpd="sng">
            <a:solidFill>
              <a:srgbClr val="E06666"/>
            </a:solidFill>
            <a:prstDash val="solid"/>
            <a:round/>
            <a:headEnd type="none" w="med" len="med"/>
            <a:tailEnd type="none" w="med" len="med"/>
          </a:ln>
        </p:spPr>
      </p:cxnSp>
      <p:sp>
        <p:nvSpPr>
          <p:cNvPr id="195" name="Google Shape;195;p19"/>
          <p:cNvSpPr txBox="1"/>
          <p:nvPr/>
        </p:nvSpPr>
        <p:spPr>
          <a:xfrm>
            <a:off x="1183511" y="2197113"/>
            <a:ext cx="17940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Elektroninio</a:t>
            </a:r>
            <a:endParaRPr sz="120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užrakto vieta</a:t>
            </a:r>
            <a:endParaRPr sz="1200">
              <a:solidFill>
                <a:schemeClr val="dk1"/>
              </a:solidFill>
              <a:latin typeface="Raleway"/>
              <a:ea typeface="Raleway"/>
              <a:cs typeface="Raleway"/>
              <a:sym typeface="Raleway"/>
            </a:endParaRPr>
          </a:p>
        </p:txBody>
      </p:sp>
      <p:cxnSp>
        <p:nvCxnSpPr>
          <p:cNvPr id="196" name="Google Shape;196;p19"/>
          <p:cNvCxnSpPr>
            <a:stCxn id="197" idx="0"/>
          </p:cNvCxnSpPr>
          <p:nvPr/>
        </p:nvCxnSpPr>
        <p:spPr>
          <a:xfrm rot="10800000" flipH="1">
            <a:off x="8727702" y="2621863"/>
            <a:ext cx="1800" cy="1613700"/>
          </a:xfrm>
          <a:prstGeom prst="straightConnector1">
            <a:avLst/>
          </a:prstGeom>
          <a:noFill/>
          <a:ln w="9525" cap="flat" cmpd="sng">
            <a:solidFill>
              <a:srgbClr val="E06666"/>
            </a:solidFill>
            <a:prstDash val="solid"/>
            <a:round/>
            <a:headEnd type="none" w="med" len="med"/>
            <a:tailEnd type="none" w="med" len="med"/>
          </a:ln>
        </p:spPr>
      </p:cxnSp>
      <p:sp>
        <p:nvSpPr>
          <p:cNvPr id="198" name="Google Shape;198;p19"/>
          <p:cNvSpPr txBox="1"/>
          <p:nvPr/>
        </p:nvSpPr>
        <p:spPr>
          <a:xfrm>
            <a:off x="7832543" y="2197113"/>
            <a:ext cx="17940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Elektroninio</a:t>
            </a:r>
            <a:endParaRPr sz="120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užrakto vieta</a:t>
            </a:r>
            <a:endParaRPr sz="1200">
              <a:solidFill>
                <a:schemeClr val="dk1"/>
              </a:solidFill>
              <a:latin typeface="Raleway"/>
              <a:ea typeface="Raleway"/>
              <a:cs typeface="Raleway"/>
              <a:sym typeface="Raleway"/>
            </a:endParaRPr>
          </a:p>
        </p:txBody>
      </p:sp>
      <p:cxnSp>
        <p:nvCxnSpPr>
          <p:cNvPr id="199" name="Google Shape;199;p19"/>
          <p:cNvCxnSpPr>
            <a:stCxn id="200" idx="4"/>
          </p:cNvCxnSpPr>
          <p:nvPr/>
        </p:nvCxnSpPr>
        <p:spPr>
          <a:xfrm rot="10800000">
            <a:off x="1392623" y="2087838"/>
            <a:ext cx="0" cy="2296200"/>
          </a:xfrm>
          <a:prstGeom prst="straightConnector1">
            <a:avLst/>
          </a:prstGeom>
          <a:noFill/>
          <a:ln w="9525" cap="flat" cmpd="sng">
            <a:solidFill>
              <a:srgbClr val="E06666"/>
            </a:solidFill>
            <a:prstDash val="solid"/>
            <a:round/>
            <a:headEnd type="none" w="med" len="med"/>
            <a:tailEnd type="none" w="med" len="med"/>
          </a:ln>
        </p:spPr>
      </p:cxnSp>
      <p:sp>
        <p:nvSpPr>
          <p:cNvPr id="200" name="Google Shape;200;p19"/>
          <p:cNvSpPr/>
          <p:nvPr/>
        </p:nvSpPr>
        <p:spPr>
          <a:xfrm>
            <a:off x="1328573" y="4255938"/>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9"/>
          <p:cNvSpPr txBox="1"/>
          <p:nvPr/>
        </p:nvSpPr>
        <p:spPr>
          <a:xfrm>
            <a:off x="495636" y="1662950"/>
            <a:ext cx="17940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Dviračių taisymo vieta</a:t>
            </a:r>
            <a:endParaRPr sz="1200">
              <a:solidFill>
                <a:schemeClr val="dk1"/>
              </a:solidFill>
              <a:latin typeface="Raleway"/>
              <a:ea typeface="Raleway"/>
              <a:cs typeface="Raleway"/>
              <a:sym typeface="Raleway"/>
            </a:endParaRPr>
          </a:p>
        </p:txBody>
      </p:sp>
      <p:cxnSp>
        <p:nvCxnSpPr>
          <p:cNvPr id="202" name="Google Shape;202;p19"/>
          <p:cNvCxnSpPr>
            <a:stCxn id="203" idx="0"/>
          </p:cNvCxnSpPr>
          <p:nvPr/>
        </p:nvCxnSpPr>
        <p:spPr>
          <a:xfrm rot="10800000">
            <a:off x="10674995" y="2087763"/>
            <a:ext cx="0" cy="1711800"/>
          </a:xfrm>
          <a:prstGeom prst="straightConnector1">
            <a:avLst/>
          </a:prstGeom>
          <a:noFill/>
          <a:ln w="9525" cap="flat" cmpd="sng">
            <a:solidFill>
              <a:srgbClr val="E06666"/>
            </a:solidFill>
            <a:prstDash val="solid"/>
            <a:round/>
            <a:headEnd type="none" w="med" len="med"/>
            <a:tailEnd type="none" w="med" len="med"/>
          </a:ln>
        </p:spPr>
      </p:cxnSp>
      <p:sp>
        <p:nvSpPr>
          <p:cNvPr id="203" name="Google Shape;203;p19"/>
          <p:cNvSpPr/>
          <p:nvPr/>
        </p:nvSpPr>
        <p:spPr>
          <a:xfrm>
            <a:off x="10610945" y="3799563"/>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9"/>
          <p:cNvSpPr txBox="1"/>
          <p:nvPr/>
        </p:nvSpPr>
        <p:spPr>
          <a:xfrm>
            <a:off x="9777975" y="1480750"/>
            <a:ext cx="1794000" cy="5757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Elektros skydinė, pasiekama iš išorės</a:t>
            </a:r>
            <a:endParaRPr sz="1200">
              <a:solidFill>
                <a:schemeClr val="dk1"/>
              </a:solidFill>
              <a:latin typeface="Raleway"/>
              <a:ea typeface="Raleway"/>
              <a:cs typeface="Raleway"/>
              <a:sym typeface="Raleway"/>
            </a:endParaRPr>
          </a:p>
        </p:txBody>
      </p:sp>
      <p:sp>
        <p:nvSpPr>
          <p:cNvPr id="205" name="Google Shape;205;p19"/>
          <p:cNvSpPr/>
          <p:nvPr/>
        </p:nvSpPr>
        <p:spPr>
          <a:xfrm>
            <a:off x="1977417" y="4267650"/>
            <a:ext cx="163500" cy="1641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9"/>
          <p:cNvSpPr/>
          <p:nvPr/>
        </p:nvSpPr>
        <p:spPr>
          <a:xfrm>
            <a:off x="2016470" y="4203475"/>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9"/>
          <p:cNvSpPr/>
          <p:nvPr/>
        </p:nvSpPr>
        <p:spPr>
          <a:xfrm>
            <a:off x="8620875" y="4299738"/>
            <a:ext cx="163500" cy="1641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9"/>
          <p:cNvSpPr/>
          <p:nvPr/>
        </p:nvSpPr>
        <p:spPr>
          <a:xfrm>
            <a:off x="8663652" y="4235563"/>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8" name="Google Shape;208;p19"/>
          <p:cNvCxnSpPr>
            <a:stCxn id="209" idx="4"/>
          </p:cNvCxnSpPr>
          <p:nvPr/>
        </p:nvCxnSpPr>
        <p:spPr>
          <a:xfrm rot="10800000">
            <a:off x="5724419" y="2621838"/>
            <a:ext cx="300" cy="1645800"/>
          </a:xfrm>
          <a:prstGeom prst="straightConnector1">
            <a:avLst/>
          </a:prstGeom>
          <a:noFill/>
          <a:ln w="9525" cap="flat" cmpd="sng">
            <a:solidFill>
              <a:srgbClr val="E06666"/>
            </a:solidFill>
            <a:prstDash val="solid"/>
            <a:round/>
            <a:headEnd type="none" w="med" len="med"/>
            <a:tailEnd type="none" w="med" len="med"/>
          </a:ln>
        </p:spPr>
      </p:cxnSp>
      <p:sp>
        <p:nvSpPr>
          <p:cNvPr id="210" name="Google Shape;210;p19"/>
          <p:cNvSpPr txBox="1"/>
          <p:nvPr/>
        </p:nvSpPr>
        <p:spPr>
          <a:xfrm>
            <a:off x="4827548" y="2197125"/>
            <a:ext cx="17940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Kirstai temptas fasadinis tinklas</a:t>
            </a:r>
            <a:endParaRPr sz="1200">
              <a:solidFill>
                <a:schemeClr val="dk1"/>
              </a:solidFill>
              <a:latin typeface="Raleway"/>
              <a:ea typeface="Raleway"/>
              <a:cs typeface="Raleway"/>
              <a:sym typeface="Raleway"/>
            </a:endParaRPr>
          </a:p>
        </p:txBody>
      </p:sp>
      <p:sp>
        <p:nvSpPr>
          <p:cNvPr id="209" name="Google Shape;209;p19"/>
          <p:cNvSpPr/>
          <p:nvPr/>
        </p:nvSpPr>
        <p:spPr>
          <a:xfrm>
            <a:off x="5660669" y="4139538"/>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9"/>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212" name="Google Shape;212;p19"/>
          <p:cNvSpPr txBox="1"/>
          <p:nvPr/>
        </p:nvSpPr>
        <p:spPr>
          <a:xfrm>
            <a:off x="1407325" y="6430656"/>
            <a:ext cx="673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0.4</a:t>
            </a:r>
            <a:endParaRPr b="1">
              <a:solidFill>
                <a:srgbClr val="E06666"/>
              </a:solidFill>
              <a:highlight>
                <a:schemeClr val="lt1"/>
              </a:highlight>
            </a:endParaRPr>
          </a:p>
        </p:txBody>
      </p:sp>
      <p:sp>
        <p:nvSpPr>
          <p:cNvPr id="213" name="Google Shape;213;p19"/>
          <p:cNvSpPr txBox="1"/>
          <p:nvPr/>
        </p:nvSpPr>
        <p:spPr>
          <a:xfrm>
            <a:off x="6501662" y="6176656"/>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2.70</a:t>
            </a:r>
            <a:endParaRPr b="1">
              <a:solidFill>
                <a:srgbClr val="E06666"/>
              </a:solidFill>
              <a:highlight>
                <a:schemeClr val="lt1"/>
              </a:highlight>
            </a:endParaRPr>
          </a:p>
        </p:txBody>
      </p:sp>
      <p:cxnSp>
        <p:nvCxnSpPr>
          <p:cNvPr id="214" name="Google Shape;214;p19"/>
          <p:cNvCxnSpPr>
            <a:stCxn id="215" idx="0"/>
          </p:cNvCxnSpPr>
          <p:nvPr/>
        </p:nvCxnSpPr>
        <p:spPr>
          <a:xfrm rot="10800000">
            <a:off x="7048295" y="2087913"/>
            <a:ext cx="0" cy="791700"/>
          </a:xfrm>
          <a:prstGeom prst="straightConnector1">
            <a:avLst/>
          </a:prstGeom>
          <a:noFill/>
          <a:ln w="9525" cap="flat" cmpd="sng">
            <a:solidFill>
              <a:srgbClr val="E06666"/>
            </a:solidFill>
            <a:prstDash val="solid"/>
            <a:round/>
            <a:headEnd type="none" w="med" len="med"/>
            <a:tailEnd type="none" w="med" len="med"/>
          </a:ln>
        </p:spPr>
      </p:cxnSp>
      <p:sp>
        <p:nvSpPr>
          <p:cNvPr id="215" name="Google Shape;215;p19"/>
          <p:cNvSpPr/>
          <p:nvPr/>
        </p:nvSpPr>
        <p:spPr>
          <a:xfrm>
            <a:off x="6984245" y="2879613"/>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9"/>
          <p:cNvSpPr txBox="1"/>
          <p:nvPr/>
        </p:nvSpPr>
        <p:spPr>
          <a:xfrm>
            <a:off x="6151286" y="1662950"/>
            <a:ext cx="17940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Vieta pavadinimui ir logotipui</a:t>
            </a:r>
            <a:endParaRPr sz="1200">
              <a:solidFill>
                <a:schemeClr val="dk1"/>
              </a:solidFill>
              <a:latin typeface="Raleway"/>
              <a:ea typeface="Raleway"/>
              <a:cs typeface="Raleway"/>
              <a:sym typeface="Raleway"/>
            </a:endParaRPr>
          </a:p>
        </p:txBody>
      </p:sp>
      <p:cxnSp>
        <p:nvCxnSpPr>
          <p:cNvPr id="217" name="Google Shape;217;p19"/>
          <p:cNvCxnSpPr>
            <a:stCxn id="218" idx="0"/>
          </p:cNvCxnSpPr>
          <p:nvPr/>
        </p:nvCxnSpPr>
        <p:spPr>
          <a:xfrm rot="10800000">
            <a:off x="11065157" y="2454513"/>
            <a:ext cx="0" cy="425100"/>
          </a:xfrm>
          <a:prstGeom prst="straightConnector1">
            <a:avLst/>
          </a:prstGeom>
          <a:noFill/>
          <a:ln w="9525" cap="flat" cmpd="sng">
            <a:solidFill>
              <a:srgbClr val="E06666"/>
            </a:solidFill>
            <a:prstDash val="solid"/>
            <a:round/>
            <a:headEnd type="none" w="med" len="med"/>
            <a:tailEnd type="none" w="med" len="med"/>
          </a:ln>
        </p:spPr>
      </p:cxnSp>
      <p:sp>
        <p:nvSpPr>
          <p:cNvPr id="218" name="Google Shape;218;p19"/>
          <p:cNvSpPr/>
          <p:nvPr/>
        </p:nvSpPr>
        <p:spPr>
          <a:xfrm>
            <a:off x="11001107" y="2879613"/>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9"/>
          <p:cNvSpPr txBox="1"/>
          <p:nvPr/>
        </p:nvSpPr>
        <p:spPr>
          <a:xfrm>
            <a:off x="10780650" y="2120925"/>
            <a:ext cx="15990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highlight>
                  <a:schemeClr val="lt1"/>
                </a:highlight>
                <a:latin typeface="Raleway"/>
                <a:ea typeface="Raleway"/>
                <a:cs typeface="Raleway"/>
                <a:sym typeface="Raleway"/>
              </a:rPr>
              <a:t>Vieta pavadinimui ir logotipui</a:t>
            </a:r>
            <a:endParaRPr sz="1200">
              <a:solidFill>
                <a:schemeClr val="dk1"/>
              </a:solidFill>
              <a:highlight>
                <a:schemeClr val="lt1"/>
              </a:highlight>
              <a:latin typeface="Raleway"/>
              <a:ea typeface="Raleway"/>
              <a:cs typeface="Raleway"/>
              <a:sym typeface="Raleway"/>
            </a:endParaRPr>
          </a:p>
        </p:txBody>
      </p:sp>
      <p:cxnSp>
        <p:nvCxnSpPr>
          <p:cNvPr id="220" name="Google Shape;220;p19"/>
          <p:cNvCxnSpPr/>
          <p:nvPr/>
        </p:nvCxnSpPr>
        <p:spPr>
          <a:xfrm rot="10800000">
            <a:off x="10064715" y="2739375"/>
            <a:ext cx="0" cy="3198300"/>
          </a:xfrm>
          <a:prstGeom prst="straightConnector1">
            <a:avLst/>
          </a:prstGeom>
          <a:noFill/>
          <a:ln w="9525" cap="flat" cmpd="sng">
            <a:solidFill>
              <a:srgbClr val="E06666"/>
            </a:solidFill>
            <a:prstDash val="solid"/>
            <a:round/>
            <a:headEnd type="none" w="med" len="med"/>
            <a:tailEnd type="none" w="med" len="med"/>
          </a:ln>
        </p:spPr>
      </p:cxnSp>
      <p:sp>
        <p:nvSpPr>
          <p:cNvPr id="221" name="Google Shape;221;p19"/>
          <p:cNvSpPr txBox="1"/>
          <p:nvPr/>
        </p:nvSpPr>
        <p:spPr>
          <a:xfrm rot="-5400000">
            <a:off x="9661342" y="4185005"/>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2.70</a:t>
            </a:r>
            <a:endParaRPr b="1">
              <a:solidFill>
                <a:srgbClr val="E06666"/>
              </a:solidFill>
              <a:highlight>
                <a:schemeClr val="lt1"/>
              </a:highlight>
            </a:endParaRPr>
          </a:p>
        </p:txBody>
      </p:sp>
      <p:cxnSp>
        <p:nvCxnSpPr>
          <p:cNvPr id="222" name="Google Shape;222;p19"/>
          <p:cNvCxnSpPr/>
          <p:nvPr/>
        </p:nvCxnSpPr>
        <p:spPr>
          <a:xfrm rot="10800000">
            <a:off x="10064707" y="2642396"/>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223" name="Google Shape;223;p19"/>
          <p:cNvCxnSpPr/>
          <p:nvPr/>
        </p:nvCxnSpPr>
        <p:spPr>
          <a:xfrm rot="10800000">
            <a:off x="10379191" y="3872175"/>
            <a:ext cx="0" cy="2065500"/>
          </a:xfrm>
          <a:prstGeom prst="straightConnector1">
            <a:avLst/>
          </a:prstGeom>
          <a:noFill/>
          <a:ln w="9525" cap="flat" cmpd="sng">
            <a:solidFill>
              <a:srgbClr val="E06666"/>
            </a:solidFill>
            <a:prstDash val="solid"/>
            <a:round/>
            <a:headEnd type="none" w="med" len="med"/>
            <a:tailEnd type="none" w="med" len="med"/>
          </a:ln>
        </p:spPr>
      </p:cxnSp>
      <p:cxnSp>
        <p:nvCxnSpPr>
          <p:cNvPr id="224" name="Google Shape;224;p19"/>
          <p:cNvCxnSpPr/>
          <p:nvPr/>
        </p:nvCxnSpPr>
        <p:spPr>
          <a:xfrm rot="10800000">
            <a:off x="10379183" y="3756821"/>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225" name="Google Shape;225;p19"/>
          <p:cNvCxnSpPr/>
          <p:nvPr/>
        </p:nvCxnSpPr>
        <p:spPr>
          <a:xfrm rot="10800000">
            <a:off x="13738104" y="2739375"/>
            <a:ext cx="0" cy="3198300"/>
          </a:xfrm>
          <a:prstGeom prst="straightConnector1">
            <a:avLst/>
          </a:prstGeom>
          <a:noFill/>
          <a:ln w="9525" cap="flat" cmpd="sng">
            <a:solidFill>
              <a:srgbClr val="E06666"/>
            </a:solidFill>
            <a:prstDash val="solid"/>
            <a:round/>
            <a:headEnd type="none" w="med" len="med"/>
            <a:tailEnd type="none" w="med" len="med"/>
          </a:ln>
        </p:spPr>
      </p:cxnSp>
      <p:sp>
        <p:nvSpPr>
          <p:cNvPr id="226" name="Google Shape;226;p19"/>
          <p:cNvSpPr txBox="1"/>
          <p:nvPr/>
        </p:nvSpPr>
        <p:spPr>
          <a:xfrm rot="-5400000">
            <a:off x="13346004" y="3109618"/>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0.9</a:t>
            </a:r>
            <a:endParaRPr b="1">
              <a:solidFill>
                <a:srgbClr val="E06666"/>
              </a:solidFill>
              <a:highlight>
                <a:schemeClr val="lt1"/>
              </a:highlight>
            </a:endParaRPr>
          </a:p>
        </p:txBody>
      </p:sp>
      <p:cxnSp>
        <p:nvCxnSpPr>
          <p:cNvPr id="227" name="Google Shape;227;p19"/>
          <p:cNvCxnSpPr/>
          <p:nvPr/>
        </p:nvCxnSpPr>
        <p:spPr>
          <a:xfrm rot="10800000">
            <a:off x="13738096" y="3756821"/>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228" name="Google Shape;228;p19"/>
          <p:cNvCxnSpPr/>
          <p:nvPr/>
        </p:nvCxnSpPr>
        <p:spPr>
          <a:xfrm rot="10800000">
            <a:off x="13738096" y="2642396"/>
            <a:ext cx="0" cy="213600"/>
          </a:xfrm>
          <a:prstGeom prst="straightConnector1">
            <a:avLst/>
          </a:prstGeom>
          <a:noFill/>
          <a:ln w="9525" cap="flat" cmpd="sng">
            <a:solidFill>
              <a:srgbClr val="E06666"/>
            </a:solidFill>
            <a:prstDash val="solid"/>
            <a:round/>
            <a:headEnd type="none" w="med" len="med"/>
            <a:tailEnd type="none" w="med" len="med"/>
          </a:ln>
        </p:spPr>
      </p:cxnSp>
      <p:sp>
        <p:nvSpPr>
          <p:cNvPr id="229" name="Google Shape;229;p19"/>
          <p:cNvSpPr txBox="1"/>
          <p:nvPr/>
        </p:nvSpPr>
        <p:spPr>
          <a:xfrm rot="-5400000">
            <a:off x="13346004" y="4334843"/>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1.35</a:t>
            </a:r>
            <a:endParaRPr b="1">
              <a:solidFill>
                <a:srgbClr val="E06666"/>
              </a:solidFill>
              <a:highlight>
                <a:schemeClr val="lt1"/>
              </a:highlight>
            </a:endParaRPr>
          </a:p>
        </p:txBody>
      </p:sp>
      <p:cxnSp>
        <p:nvCxnSpPr>
          <p:cNvPr id="230" name="Google Shape;230;p19"/>
          <p:cNvCxnSpPr/>
          <p:nvPr/>
        </p:nvCxnSpPr>
        <p:spPr>
          <a:xfrm>
            <a:off x="13618904" y="5452025"/>
            <a:ext cx="226200" cy="0"/>
          </a:xfrm>
          <a:prstGeom prst="straightConnector1">
            <a:avLst/>
          </a:prstGeom>
          <a:noFill/>
          <a:ln w="9525" cap="flat" cmpd="sng">
            <a:solidFill>
              <a:srgbClr val="E06666"/>
            </a:solidFill>
            <a:prstDash val="solid"/>
            <a:round/>
            <a:headEnd type="none" w="med" len="med"/>
            <a:tailEnd type="none" w="med" len="med"/>
          </a:ln>
        </p:spPr>
      </p:cxnSp>
      <p:sp>
        <p:nvSpPr>
          <p:cNvPr id="231" name="Google Shape;231;p19"/>
          <p:cNvSpPr txBox="1"/>
          <p:nvPr/>
        </p:nvSpPr>
        <p:spPr>
          <a:xfrm rot="-5400000">
            <a:off x="13346004" y="5446113"/>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0.45</a:t>
            </a:r>
            <a:endParaRPr b="1">
              <a:solidFill>
                <a:srgbClr val="E06666"/>
              </a:solidFill>
              <a:highlight>
                <a:schemeClr val="lt1"/>
              </a:highlight>
            </a:endParaRPr>
          </a:p>
        </p:txBody>
      </p:sp>
      <p:cxnSp>
        <p:nvCxnSpPr>
          <p:cNvPr id="232" name="Google Shape;232;p19"/>
          <p:cNvCxnSpPr/>
          <p:nvPr/>
        </p:nvCxnSpPr>
        <p:spPr>
          <a:xfrm rot="10800000">
            <a:off x="9779600" y="5937675"/>
            <a:ext cx="4437600" cy="0"/>
          </a:xfrm>
          <a:prstGeom prst="straightConnector1">
            <a:avLst/>
          </a:prstGeom>
          <a:noFill/>
          <a:ln w="28575" cap="flat" cmpd="sng">
            <a:solidFill>
              <a:schemeClr val="dk1"/>
            </a:solidFill>
            <a:prstDash val="solid"/>
            <a:round/>
            <a:headEnd type="none" w="med" len="med"/>
            <a:tailEnd type="none" w="med" len="med"/>
          </a:ln>
        </p:spPr>
      </p:cxnSp>
      <p:sp>
        <p:nvSpPr>
          <p:cNvPr id="233" name="Google Shape;233;p19"/>
          <p:cNvSpPr txBox="1"/>
          <p:nvPr/>
        </p:nvSpPr>
        <p:spPr>
          <a:xfrm rot="-5400000">
            <a:off x="9979969" y="4184626"/>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1.80</a:t>
            </a:r>
            <a:endParaRPr b="1">
              <a:solidFill>
                <a:srgbClr val="E06666"/>
              </a:solidFill>
              <a:highlight>
                <a:schemeClr val="lt1"/>
              </a:highlight>
            </a:endParaRPr>
          </a:p>
        </p:txBody>
      </p:sp>
      <p:cxnSp>
        <p:nvCxnSpPr>
          <p:cNvPr id="234" name="Google Shape;234;p19"/>
          <p:cNvCxnSpPr/>
          <p:nvPr/>
        </p:nvCxnSpPr>
        <p:spPr>
          <a:xfrm>
            <a:off x="10568866" y="6774171"/>
            <a:ext cx="2822100" cy="0"/>
          </a:xfrm>
          <a:prstGeom prst="straightConnector1">
            <a:avLst/>
          </a:prstGeom>
          <a:noFill/>
          <a:ln w="9525" cap="flat" cmpd="sng">
            <a:solidFill>
              <a:srgbClr val="E06666"/>
            </a:solidFill>
            <a:prstDash val="solid"/>
            <a:round/>
            <a:headEnd type="none" w="med" len="med"/>
            <a:tailEnd type="none" w="med" len="med"/>
          </a:ln>
        </p:spPr>
      </p:cxnSp>
      <p:cxnSp>
        <p:nvCxnSpPr>
          <p:cNvPr id="235" name="Google Shape;235;p19"/>
          <p:cNvCxnSpPr/>
          <p:nvPr/>
        </p:nvCxnSpPr>
        <p:spPr>
          <a:xfrm>
            <a:off x="13390821" y="6667362"/>
            <a:ext cx="0" cy="213600"/>
          </a:xfrm>
          <a:prstGeom prst="straightConnector1">
            <a:avLst/>
          </a:prstGeom>
          <a:noFill/>
          <a:ln w="9525" cap="flat" cmpd="sng">
            <a:solidFill>
              <a:srgbClr val="E06666"/>
            </a:solidFill>
            <a:prstDash val="solid"/>
            <a:round/>
            <a:headEnd type="none" w="med" len="med"/>
            <a:tailEnd type="none" w="med" len="med"/>
          </a:ln>
        </p:spPr>
      </p:cxnSp>
      <p:sp>
        <p:nvSpPr>
          <p:cNvPr id="236" name="Google Shape;236;p19"/>
          <p:cNvSpPr txBox="1"/>
          <p:nvPr/>
        </p:nvSpPr>
        <p:spPr>
          <a:xfrm>
            <a:off x="11733015" y="6570248"/>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2.44</a:t>
            </a:r>
            <a:endParaRPr b="1">
              <a:solidFill>
                <a:srgbClr val="E06666"/>
              </a:solidFill>
              <a:highlight>
                <a:schemeClr val="lt1"/>
              </a:highlight>
            </a:endParaRPr>
          </a:p>
        </p:txBody>
      </p:sp>
      <p:cxnSp>
        <p:nvCxnSpPr>
          <p:cNvPr id="237" name="Google Shape;237;p19"/>
          <p:cNvCxnSpPr/>
          <p:nvPr/>
        </p:nvCxnSpPr>
        <p:spPr>
          <a:xfrm>
            <a:off x="10568871" y="6667362"/>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238" name="Google Shape;238;p19"/>
          <p:cNvCxnSpPr/>
          <p:nvPr/>
        </p:nvCxnSpPr>
        <p:spPr>
          <a:xfrm>
            <a:off x="11190000" y="6396575"/>
            <a:ext cx="2079900" cy="0"/>
          </a:xfrm>
          <a:prstGeom prst="straightConnector1">
            <a:avLst/>
          </a:prstGeom>
          <a:noFill/>
          <a:ln w="9525" cap="flat" cmpd="sng">
            <a:solidFill>
              <a:srgbClr val="E06666"/>
            </a:solidFill>
            <a:prstDash val="solid"/>
            <a:round/>
            <a:headEnd type="none" w="med" len="med"/>
            <a:tailEnd type="none" w="med" len="med"/>
          </a:ln>
        </p:spPr>
      </p:cxnSp>
      <p:cxnSp>
        <p:nvCxnSpPr>
          <p:cNvPr id="239" name="Google Shape;239;p19"/>
          <p:cNvCxnSpPr/>
          <p:nvPr/>
        </p:nvCxnSpPr>
        <p:spPr>
          <a:xfrm>
            <a:off x="13255500" y="6286700"/>
            <a:ext cx="0" cy="216600"/>
          </a:xfrm>
          <a:prstGeom prst="straightConnector1">
            <a:avLst/>
          </a:prstGeom>
          <a:noFill/>
          <a:ln w="9525" cap="flat" cmpd="sng">
            <a:solidFill>
              <a:srgbClr val="E06666"/>
            </a:solidFill>
            <a:prstDash val="solid"/>
            <a:round/>
            <a:headEnd type="none" w="med" len="med"/>
            <a:tailEnd type="none" w="med" len="med"/>
          </a:ln>
        </p:spPr>
      </p:cxnSp>
      <p:sp>
        <p:nvSpPr>
          <p:cNvPr id="240" name="Google Shape;240;p19"/>
          <p:cNvSpPr txBox="1"/>
          <p:nvPr/>
        </p:nvSpPr>
        <p:spPr>
          <a:xfrm>
            <a:off x="11733015" y="6192661"/>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1.80</a:t>
            </a:r>
            <a:endParaRPr b="1">
              <a:solidFill>
                <a:srgbClr val="E06666"/>
              </a:solidFill>
              <a:highlight>
                <a:schemeClr val="lt1"/>
              </a:highlight>
            </a:endParaRPr>
          </a:p>
        </p:txBody>
      </p:sp>
      <p:cxnSp>
        <p:nvCxnSpPr>
          <p:cNvPr id="241" name="Google Shape;241;p19"/>
          <p:cNvCxnSpPr/>
          <p:nvPr/>
        </p:nvCxnSpPr>
        <p:spPr>
          <a:xfrm>
            <a:off x="11181446" y="6289775"/>
            <a:ext cx="0" cy="213600"/>
          </a:xfrm>
          <a:prstGeom prst="straightConnector1">
            <a:avLst/>
          </a:prstGeom>
          <a:noFill/>
          <a:ln w="9525" cap="flat" cmpd="sng">
            <a:solidFill>
              <a:srgbClr val="E06666"/>
            </a:solidFill>
            <a:prstDash val="solid"/>
            <a:round/>
            <a:headEnd type="none" w="med" len="med"/>
            <a:tailEnd type="none" w="med" len="med"/>
          </a:ln>
        </p:spPr>
      </p:cxnSp>
      <p:sp>
        <p:nvSpPr>
          <p:cNvPr id="242" name="Google Shape;242;p19"/>
          <p:cNvSpPr txBox="1"/>
          <p:nvPr/>
        </p:nvSpPr>
        <p:spPr>
          <a:xfrm>
            <a:off x="11410025" y="1480750"/>
            <a:ext cx="1794000" cy="5757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Vieta dviračio remontui</a:t>
            </a:r>
            <a:endParaRPr sz="1200">
              <a:solidFill>
                <a:schemeClr val="dk1"/>
              </a:solidFill>
              <a:latin typeface="Raleway"/>
              <a:ea typeface="Raleway"/>
              <a:cs typeface="Raleway"/>
              <a:sym typeface="Raleway"/>
            </a:endParaRPr>
          </a:p>
        </p:txBody>
      </p:sp>
      <p:cxnSp>
        <p:nvCxnSpPr>
          <p:cNvPr id="243" name="Google Shape;243;p19"/>
          <p:cNvCxnSpPr>
            <a:stCxn id="244" idx="4"/>
            <a:endCxn id="242" idx="2"/>
          </p:cNvCxnSpPr>
          <p:nvPr/>
        </p:nvCxnSpPr>
        <p:spPr>
          <a:xfrm rot="10800000">
            <a:off x="12307020" y="2056338"/>
            <a:ext cx="0" cy="2083200"/>
          </a:xfrm>
          <a:prstGeom prst="straightConnector1">
            <a:avLst/>
          </a:prstGeom>
          <a:noFill/>
          <a:ln w="9525" cap="flat" cmpd="sng">
            <a:solidFill>
              <a:srgbClr val="E06666"/>
            </a:solidFill>
            <a:prstDash val="solid"/>
            <a:round/>
            <a:headEnd type="none" w="med" len="med"/>
            <a:tailEnd type="none" w="med" len="med"/>
          </a:ln>
        </p:spPr>
      </p:cxnSp>
      <p:sp>
        <p:nvSpPr>
          <p:cNvPr id="244" name="Google Shape;244;p19"/>
          <p:cNvSpPr/>
          <p:nvPr/>
        </p:nvSpPr>
        <p:spPr>
          <a:xfrm>
            <a:off x="12242970" y="4011438"/>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9"/>
          <p:cNvSpPr txBox="1"/>
          <p:nvPr/>
        </p:nvSpPr>
        <p:spPr>
          <a:xfrm>
            <a:off x="12332241" y="2070950"/>
            <a:ext cx="1794000" cy="5757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Remonto įrankių</a:t>
            </a:r>
            <a:endParaRPr sz="120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vieta</a:t>
            </a:r>
            <a:endParaRPr sz="1200">
              <a:solidFill>
                <a:schemeClr val="dk1"/>
              </a:solidFill>
              <a:latin typeface="Raleway"/>
              <a:ea typeface="Raleway"/>
              <a:cs typeface="Raleway"/>
              <a:sym typeface="Raleway"/>
            </a:endParaRPr>
          </a:p>
        </p:txBody>
      </p:sp>
      <p:cxnSp>
        <p:nvCxnSpPr>
          <p:cNvPr id="246" name="Google Shape;246;p19"/>
          <p:cNvCxnSpPr>
            <a:stCxn id="247" idx="4"/>
            <a:endCxn id="245" idx="2"/>
          </p:cNvCxnSpPr>
          <p:nvPr/>
        </p:nvCxnSpPr>
        <p:spPr>
          <a:xfrm rot="10800000">
            <a:off x="13229241" y="2646650"/>
            <a:ext cx="0" cy="1938900"/>
          </a:xfrm>
          <a:prstGeom prst="straightConnector1">
            <a:avLst/>
          </a:prstGeom>
          <a:noFill/>
          <a:ln w="9525" cap="flat" cmpd="sng">
            <a:solidFill>
              <a:srgbClr val="E06666"/>
            </a:solidFill>
            <a:prstDash val="solid"/>
            <a:round/>
            <a:headEnd type="none" w="med" len="med"/>
            <a:tailEnd type="none" w="med" len="med"/>
          </a:ln>
        </p:spPr>
      </p:cxnSp>
      <p:sp>
        <p:nvSpPr>
          <p:cNvPr id="248" name="Google Shape;248;p19"/>
          <p:cNvSpPr/>
          <p:nvPr/>
        </p:nvSpPr>
        <p:spPr>
          <a:xfrm>
            <a:off x="13234264" y="4393444"/>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9" name="Google Shape;249;p19"/>
          <p:cNvCxnSpPr/>
          <p:nvPr/>
        </p:nvCxnSpPr>
        <p:spPr>
          <a:xfrm rot="10800000">
            <a:off x="840350" y="2803475"/>
            <a:ext cx="0" cy="3287400"/>
          </a:xfrm>
          <a:prstGeom prst="straightConnector1">
            <a:avLst/>
          </a:prstGeom>
          <a:noFill/>
          <a:ln w="9525" cap="flat" cmpd="sng">
            <a:solidFill>
              <a:srgbClr val="E06666"/>
            </a:solidFill>
            <a:prstDash val="solid"/>
            <a:round/>
            <a:headEnd type="none" w="med" len="med"/>
            <a:tailEnd type="none" w="med" len="med"/>
          </a:ln>
        </p:spPr>
      </p:cxnSp>
      <p:sp>
        <p:nvSpPr>
          <p:cNvPr id="250" name="Google Shape;250;p19"/>
          <p:cNvSpPr txBox="1"/>
          <p:nvPr/>
        </p:nvSpPr>
        <p:spPr>
          <a:xfrm rot="-5400000">
            <a:off x="436977" y="4249111"/>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2.90</a:t>
            </a:r>
            <a:endParaRPr b="1">
              <a:solidFill>
                <a:srgbClr val="E06666"/>
              </a:solidFill>
              <a:highlight>
                <a:schemeClr val="lt1"/>
              </a:highlight>
            </a:endParaRPr>
          </a:p>
        </p:txBody>
      </p:sp>
      <p:cxnSp>
        <p:nvCxnSpPr>
          <p:cNvPr id="251" name="Google Shape;251;p19"/>
          <p:cNvCxnSpPr/>
          <p:nvPr/>
        </p:nvCxnSpPr>
        <p:spPr>
          <a:xfrm rot="10800000">
            <a:off x="840342" y="2706501"/>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252" name="Google Shape;252;p19"/>
          <p:cNvCxnSpPr/>
          <p:nvPr/>
        </p:nvCxnSpPr>
        <p:spPr>
          <a:xfrm rot="10800000">
            <a:off x="840342" y="5984076"/>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253" name="Google Shape;253;p19"/>
          <p:cNvCxnSpPr/>
          <p:nvPr/>
        </p:nvCxnSpPr>
        <p:spPr>
          <a:xfrm rot="10800000">
            <a:off x="14455025" y="2803475"/>
            <a:ext cx="0" cy="3287400"/>
          </a:xfrm>
          <a:prstGeom prst="straightConnector1">
            <a:avLst/>
          </a:prstGeom>
          <a:noFill/>
          <a:ln w="9525" cap="flat" cmpd="sng">
            <a:solidFill>
              <a:srgbClr val="E06666"/>
            </a:solidFill>
            <a:prstDash val="solid"/>
            <a:round/>
            <a:headEnd type="none" w="med" len="med"/>
            <a:tailEnd type="none" w="med" len="med"/>
          </a:ln>
        </p:spPr>
      </p:cxnSp>
      <p:sp>
        <p:nvSpPr>
          <p:cNvPr id="254" name="Google Shape;254;p19"/>
          <p:cNvSpPr txBox="1"/>
          <p:nvPr/>
        </p:nvSpPr>
        <p:spPr>
          <a:xfrm rot="-5400000">
            <a:off x="14051652" y="4249111"/>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2.90</a:t>
            </a:r>
            <a:endParaRPr b="1">
              <a:solidFill>
                <a:srgbClr val="E06666"/>
              </a:solidFill>
              <a:highlight>
                <a:schemeClr val="lt1"/>
              </a:highlight>
            </a:endParaRPr>
          </a:p>
        </p:txBody>
      </p:sp>
      <p:cxnSp>
        <p:nvCxnSpPr>
          <p:cNvPr id="255" name="Google Shape;255;p19"/>
          <p:cNvCxnSpPr/>
          <p:nvPr/>
        </p:nvCxnSpPr>
        <p:spPr>
          <a:xfrm rot="10800000">
            <a:off x="14455017" y="2706501"/>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256" name="Google Shape;256;p19"/>
          <p:cNvCxnSpPr/>
          <p:nvPr/>
        </p:nvCxnSpPr>
        <p:spPr>
          <a:xfrm rot="10800000">
            <a:off x="14455017" y="5984076"/>
            <a:ext cx="0" cy="213600"/>
          </a:xfrm>
          <a:prstGeom prst="straightConnector1">
            <a:avLst/>
          </a:prstGeom>
          <a:noFill/>
          <a:ln w="9525" cap="flat" cmpd="sng">
            <a:solidFill>
              <a:srgbClr val="E06666"/>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0"/>
          <p:cNvSpPr txBox="1"/>
          <p:nvPr/>
        </p:nvSpPr>
        <p:spPr>
          <a:xfrm>
            <a:off x="2826860" y="6724563"/>
            <a:ext cx="48312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highlight>
                  <a:schemeClr val="lt1"/>
                </a:highlight>
                <a:latin typeface="Raleway"/>
                <a:ea typeface="Raleway"/>
                <a:cs typeface="Raleway"/>
                <a:sym typeface="Raleway"/>
              </a:rPr>
              <a:t>Vaizdas iš nugaros</a:t>
            </a:r>
            <a:endParaRPr sz="1200">
              <a:solidFill>
                <a:schemeClr val="dk1"/>
              </a:solidFill>
              <a:highlight>
                <a:srgbClr val="FFFFFF"/>
              </a:highlight>
              <a:latin typeface="Raleway"/>
              <a:ea typeface="Raleway"/>
              <a:cs typeface="Raleway"/>
              <a:sym typeface="Raleway"/>
            </a:endParaRPr>
          </a:p>
        </p:txBody>
      </p:sp>
      <p:sp>
        <p:nvSpPr>
          <p:cNvPr id="262" name="Google Shape;262;p20"/>
          <p:cNvSpPr txBox="1"/>
          <p:nvPr/>
        </p:nvSpPr>
        <p:spPr>
          <a:xfrm>
            <a:off x="10938350" y="6724575"/>
            <a:ext cx="26454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highlight>
                  <a:schemeClr val="lt1"/>
                </a:highlight>
                <a:latin typeface="Raleway"/>
                <a:ea typeface="Raleway"/>
                <a:cs typeface="Raleway"/>
                <a:sym typeface="Raleway"/>
              </a:rPr>
              <a:t>Vaizdas iš dešinės</a:t>
            </a:r>
            <a:endParaRPr sz="1200">
              <a:solidFill>
                <a:schemeClr val="dk1"/>
              </a:solidFill>
              <a:highlight>
                <a:srgbClr val="FFFFFF"/>
              </a:highlight>
              <a:latin typeface="Raleway"/>
              <a:ea typeface="Raleway"/>
              <a:cs typeface="Raleway"/>
              <a:sym typeface="Raleway"/>
            </a:endParaRPr>
          </a:p>
        </p:txBody>
      </p:sp>
      <p:pic>
        <p:nvPicPr>
          <p:cNvPr id="263" name="Google Shape;263;p20"/>
          <p:cNvPicPr preferRelativeResize="0"/>
          <p:nvPr/>
        </p:nvPicPr>
        <p:blipFill rotWithShape="1">
          <a:blip r:embed="rId3">
            <a:alphaModFix/>
          </a:blip>
          <a:srcRect l="37288" t="45148" r="13433" b="6549"/>
          <a:stretch/>
        </p:blipFill>
        <p:spPr>
          <a:xfrm>
            <a:off x="1044285" y="1662950"/>
            <a:ext cx="8098499" cy="5612575"/>
          </a:xfrm>
          <a:prstGeom prst="rect">
            <a:avLst/>
          </a:prstGeom>
          <a:noFill/>
          <a:ln>
            <a:noFill/>
          </a:ln>
        </p:spPr>
      </p:pic>
      <p:pic>
        <p:nvPicPr>
          <p:cNvPr id="264" name="Google Shape;264;p20"/>
          <p:cNvPicPr preferRelativeResize="0"/>
          <p:nvPr/>
        </p:nvPicPr>
        <p:blipFill rotWithShape="1">
          <a:blip r:embed="rId3">
            <a:alphaModFix/>
          </a:blip>
          <a:srcRect l="16677" t="52876" r="61998" b="15075"/>
          <a:stretch/>
        </p:blipFill>
        <p:spPr>
          <a:xfrm>
            <a:off x="10419501" y="2560375"/>
            <a:ext cx="3504599" cy="3724299"/>
          </a:xfrm>
          <a:prstGeom prst="rect">
            <a:avLst/>
          </a:prstGeom>
          <a:noFill/>
          <a:ln>
            <a:noFill/>
          </a:ln>
        </p:spPr>
      </p:pic>
      <p:sp>
        <p:nvSpPr>
          <p:cNvPr id="265" name="Google Shape;265;p20"/>
          <p:cNvSpPr txBox="1"/>
          <p:nvPr/>
        </p:nvSpPr>
        <p:spPr>
          <a:xfrm>
            <a:off x="5079084" y="6366539"/>
            <a:ext cx="9438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6.40</a:t>
            </a:r>
            <a:endParaRPr b="1">
              <a:solidFill>
                <a:srgbClr val="E06666"/>
              </a:solidFill>
              <a:highlight>
                <a:schemeClr val="lt1"/>
              </a:highlight>
            </a:endParaRPr>
          </a:p>
        </p:txBody>
      </p:sp>
      <p:cxnSp>
        <p:nvCxnSpPr>
          <p:cNvPr id="266" name="Google Shape;266;p20"/>
          <p:cNvCxnSpPr>
            <a:endCxn id="267" idx="2"/>
          </p:cNvCxnSpPr>
          <p:nvPr/>
        </p:nvCxnSpPr>
        <p:spPr>
          <a:xfrm rot="10800000">
            <a:off x="2990883" y="2590725"/>
            <a:ext cx="0" cy="427200"/>
          </a:xfrm>
          <a:prstGeom prst="straightConnector1">
            <a:avLst/>
          </a:prstGeom>
          <a:noFill/>
          <a:ln w="9525" cap="flat" cmpd="sng">
            <a:solidFill>
              <a:srgbClr val="E06666"/>
            </a:solidFill>
            <a:prstDash val="solid"/>
            <a:round/>
            <a:headEnd type="none" w="med" len="med"/>
            <a:tailEnd type="none" w="med" len="med"/>
          </a:ln>
        </p:spPr>
      </p:cxnSp>
      <p:sp>
        <p:nvSpPr>
          <p:cNvPr id="268" name="Google Shape;268;p20"/>
          <p:cNvSpPr/>
          <p:nvPr/>
        </p:nvSpPr>
        <p:spPr>
          <a:xfrm>
            <a:off x="2926830" y="2964600"/>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0"/>
          <p:cNvSpPr txBox="1"/>
          <p:nvPr/>
        </p:nvSpPr>
        <p:spPr>
          <a:xfrm>
            <a:off x="1422033" y="2197125"/>
            <a:ext cx="31377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Kirstai temptas fasadinis tinklas montuojamas iki pat fasado kraštinių </a:t>
            </a:r>
            <a:endParaRPr sz="1200">
              <a:solidFill>
                <a:schemeClr val="dk1"/>
              </a:solidFill>
              <a:latin typeface="Raleway"/>
              <a:ea typeface="Raleway"/>
              <a:cs typeface="Raleway"/>
              <a:sym typeface="Raleway"/>
            </a:endParaRPr>
          </a:p>
        </p:txBody>
      </p:sp>
      <p:cxnSp>
        <p:nvCxnSpPr>
          <p:cNvPr id="269" name="Google Shape;269;p20"/>
          <p:cNvCxnSpPr>
            <a:stCxn id="270" idx="0"/>
          </p:cNvCxnSpPr>
          <p:nvPr/>
        </p:nvCxnSpPr>
        <p:spPr>
          <a:xfrm rot="10800000">
            <a:off x="12547245" y="2190613"/>
            <a:ext cx="0" cy="1028700"/>
          </a:xfrm>
          <a:prstGeom prst="straightConnector1">
            <a:avLst/>
          </a:prstGeom>
          <a:noFill/>
          <a:ln w="9525" cap="flat" cmpd="sng">
            <a:solidFill>
              <a:srgbClr val="E06666"/>
            </a:solidFill>
            <a:prstDash val="solid"/>
            <a:round/>
            <a:headEnd type="none" w="med" len="med"/>
            <a:tailEnd type="none" w="med" len="med"/>
          </a:ln>
        </p:spPr>
      </p:cxnSp>
      <p:sp>
        <p:nvSpPr>
          <p:cNvPr id="270" name="Google Shape;270;p20"/>
          <p:cNvSpPr/>
          <p:nvPr/>
        </p:nvSpPr>
        <p:spPr>
          <a:xfrm>
            <a:off x="12483195" y="3219313"/>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0"/>
          <p:cNvSpPr txBox="1"/>
          <p:nvPr/>
        </p:nvSpPr>
        <p:spPr>
          <a:xfrm>
            <a:off x="11433497" y="1662950"/>
            <a:ext cx="22275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Kirstai temptas fasadinis tinklas montuojamas iki pat fasado kraštinių </a:t>
            </a:r>
            <a:endParaRPr sz="1200">
              <a:solidFill>
                <a:schemeClr val="dk1"/>
              </a:solidFill>
              <a:latin typeface="Raleway"/>
              <a:ea typeface="Raleway"/>
              <a:cs typeface="Raleway"/>
              <a:sym typeface="Raleway"/>
            </a:endParaRPr>
          </a:p>
        </p:txBody>
      </p:sp>
      <p:cxnSp>
        <p:nvCxnSpPr>
          <p:cNvPr id="272" name="Google Shape;272;p20"/>
          <p:cNvCxnSpPr>
            <a:stCxn id="273" idx="4"/>
          </p:cNvCxnSpPr>
          <p:nvPr/>
        </p:nvCxnSpPr>
        <p:spPr>
          <a:xfrm rot="10800000">
            <a:off x="10733863" y="2636838"/>
            <a:ext cx="0" cy="1747200"/>
          </a:xfrm>
          <a:prstGeom prst="straightConnector1">
            <a:avLst/>
          </a:prstGeom>
          <a:noFill/>
          <a:ln w="9525" cap="flat" cmpd="sng">
            <a:solidFill>
              <a:srgbClr val="E06666"/>
            </a:solidFill>
            <a:prstDash val="solid"/>
            <a:round/>
            <a:headEnd type="none" w="med" len="med"/>
            <a:tailEnd type="none" w="med" len="med"/>
          </a:ln>
        </p:spPr>
      </p:cxnSp>
      <p:sp>
        <p:nvSpPr>
          <p:cNvPr id="273" name="Google Shape;273;p20"/>
          <p:cNvSpPr/>
          <p:nvPr/>
        </p:nvSpPr>
        <p:spPr>
          <a:xfrm>
            <a:off x="10669813" y="4255938"/>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0"/>
          <p:cNvSpPr txBox="1"/>
          <p:nvPr/>
        </p:nvSpPr>
        <p:spPr>
          <a:xfrm>
            <a:off x="9983890" y="2166775"/>
            <a:ext cx="17940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Stumdomų vartų konstrukcija</a:t>
            </a:r>
            <a:endParaRPr sz="1200">
              <a:solidFill>
                <a:schemeClr val="dk1"/>
              </a:solidFill>
              <a:latin typeface="Raleway"/>
              <a:ea typeface="Raleway"/>
              <a:cs typeface="Raleway"/>
              <a:sym typeface="Raleway"/>
            </a:endParaRPr>
          </a:p>
        </p:txBody>
      </p:sp>
      <p:cxnSp>
        <p:nvCxnSpPr>
          <p:cNvPr id="275" name="Google Shape;275;p20"/>
          <p:cNvCxnSpPr>
            <a:stCxn id="276" idx="4"/>
            <a:endCxn id="277" idx="2"/>
          </p:cNvCxnSpPr>
          <p:nvPr/>
        </p:nvCxnSpPr>
        <p:spPr>
          <a:xfrm rot="10800000">
            <a:off x="8850169" y="2324238"/>
            <a:ext cx="0" cy="2059800"/>
          </a:xfrm>
          <a:prstGeom prst="straightConnector1">
            <a:avLst/>
          </a:prstGeom>
          <a:noFill/>
          <a:ln w="9525" cap="flat" cmpd="sng">
            <a:solidFill>
              <a:srgbClr val="E06666"/>
            </a:solidFill>
            <a:prstDash val="solid"/>
            <a:round/>
            <a:headEnd type="none" w="med" len="med"/>
            <a:tailEnd type="none" w="med" len="med"/>
          </a:ln>
        </p:spPr>
      </p:cxnSp>
      <p:sp>
        <p:nvSpPr>
          <p:cNvPr id="276" name="Google Shape;276;p20"/>
          <p:cNvSpPr/>
          <p:nvPr/>
        </p:nvSpPr>
        <p:spPr>
          <a:xfrm>
            <a:off x="8786119" y="4255938"/>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0"/>
          <p:cNvSpPr txBox="1"/>
          <p:nvPr/>
        </p:nvSpPr>
        <p:spPr>
          <a:xfrm>
            <a:off x="7953171" y="1930625"/>
            <a:ext cx="17940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El. skydinė</a:t>
            </a:r>
            <a:endParaRPr sz="1200">
              <a:solidFill>
                <a:schemeClr val="dk1"/>
              </a:solidFill>
              <a:latin typeface="Raleway"/>
              <a:ea typeface="Raleway"/>
              <a:cs typeface="Raleway"/>
              <a:sym typeface="Raleway"/>
            </a:endParaRPr>
          </a:p>
        </p:txBody>
      </p:sp>
      <p:sp>
        <p:nvSpPr>
          <p:cNvPr id="278" name="Google Shape;278;p20"/>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p>
            <a:pPr marL="0" lvl="0" indent="0" algn="r" rtl="0">
              <a:spcBef>
                <a:spcPts val="0"/>
              </a:spcBef>
              <a:spcAft>
                <a:spcPts val="0"/>
              </a:spcAft>
              <a:buNone/>
            </a:pPr>
            <a:fld id="{00000000-1234-1234-1234-123412341234}" type="slidenum">
              <a:rPr lang="en"/>
              <a:t>6</a:t>
            </a:fld>
            <a:endParaRPr/>
          </a:p>
        </p:txBody>
      </p:sp>
      <p:sp>
        <p:nvSpPr>
          <p:cNvPr id="279" name="Google Shape;279;p20"/>
          <p:cNvSpPr txBox="1"/>
          <p:nvPr/>
        </p:nvSpPr>
        <p:spPr>
          <a:xfrm>
            <a:off x="-125" y="118275"/>
            <a:ext cx="15120000" cy="884400"/>
          </a:xfrm>
          <a:prstGeom prst="rect">
            <a:avLst/>
          </a:prstGeom>
          <a:noFill/>
          <a:ln>
            <a:noFill/>
          </a:ln>
        </p:spPr>
        <p:txBody>
          <a:bodyPr spcFirstLastPara="1" wrap="square" lIns="151975" tIns="151975" rIns="151975" bIns="151975" anchor="t" anchorCtr="0">
            <a:noAutofit/>
          </a:bodyPr>
          <a:lstStyle/>
          <a:p>
            <a:pPr marL="0" lvl="0" indent="0" algn="ctr" rtl="0">
              <a:spcBef>
                <a:spcPts val="0"/>
              </a:spcBef>
              <a:spcAft>
                <a:spcPts val="0"/>
              </a:spcAft>
              <a:buClr>
                <a:schemeClr val="dk1"/>
              </a:buClr>
              <a:buSzPts val="900"/>
              <a:buFont typeface="Arial"/>
              <a:buNone/>
            </a:pPr>
            <a:r>
              <a:rPr lang="en" sz="2500" b="1">
                <a:solidFill>
                  <a:schemeClr val="dk1"/>
                </a:solidFill>
                <a:highlight>
                  <a:schemeClr val="lt1"/>
                </a:highlight>
                <a:latin typeface="Raleway"/>
                <a:ea typeface="Raleway"/>
                <a:cs typeface="Raleway"/>
                <a:sym typeface="Raleway"/>
              </a:rPr>
              <a:t>Fasadų detalizavimas</a:t>
            </a:r>
            <a:endParaRPr sz="2000" b="1">
              <a:solidFill>
                <a:srgbClr val="000000"/>
              </a:solidFill>
              <a:highlight>
                <a:srgbClr val="FFFFFF"/>
              </a:highlight>
              <a:latin typeface="Raleway"/>
              <a:ea typeface="Raleway"/>
              <a:cs typeface="Raleway"/>
              <a:sym typeface="Raleway"/>
            </a:endParaRPr>
          </a:p>
        </p:txBody>
      </p:sp>
      <p:cxnSp>
        <p:nvCxnSpPr>
          <p:cNvPr id="280" name="Google Shape;280;p20"/>
          <p:cNvCxnSpPr/>
          <p:nvPr/>
        </p:nvCxnSpPr>
        <p:spPr>
          <a:xfrm rot="10800000">
            <a:off x="1186710" y="2803450"/>
            <a:ext cx="0" cy="3063000"/>
          </a:xfrm>
          <a:prstGeom prst="straightConnector1">
            <a:avLst/>
          </a:prstGeom>
          <a:noFill/>
          <a:ln w="9525" cap="flat" cmpd="sng">
            <a:solidFill>
              <a:srgbClr val="E06666"/>
            </a:solidFill>
            <a:prstDash val="solid"/>
            <a:round/>
            <a:headEnd type="none" w="med" len="med"/>
            <a:tailEnd type="none" w="med" len="med"/>
          </a:ln>
        </p:spPr>
      </p:cxnSp>
      <p:sp>
        <p:nvSpPr>
          <p:cNvPr id="281" name="Google Shape;281;p20"/>
          <p:cNvSpPr txBox="1"/>
          <p:nvPr/>
        </p:nvSpPr>
        <p:spPr>
          <a:xfrm rot="-5400000">
            <a:off x="783327" y="4249111"/>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2.70</a:t>
            </a:r>
            <a:endParaRPr b="1">
              <a:solidFill>
                <a:srgbClr val="E06666"/>
              </a:solidFill>
              <a:highlight>
                <a:schemeClr val="lt1"/>
              </a:highlight>
            </a:endParaRPr>
          </a:p>
        </p:txBody>
      </p:sp>
      <p:cxnSp>
        <p:nvCxnSpPr>
          <p:cNvPr id="282" name="Google Shape;282;p20"/>
          <p:cNvCxnSpPr/>
          <p:nvPr/>
        </p:nvCxnSpPr>
        <p:spPr>
          <a:xfrm rot="10800000">
            <a:off x="1186692" y="2706501"/>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283" name="Google Shape;283;p20"/>
          <p:cNvCxnSpPr/>
          <p:nvPr/>
        </p:nvCxnSpPr>
        <p:spPr>
          <a:xfrm rot="10800000">
            <a:off x="13947425" y="2803450"/>
            <a:ext cx="0" cy="3063000"/>
          </a:xfrm>
          <a:prstGeom prst="straightConnector1">
            <a:avLst/>
          </a:prstGeom>
          <a:noFill/>
          <a:ln w="9525" cap="flat" cmpd="sng">
            <a:solidFill>
              <a:srgbClr val="E06666"/>
            </a:solidFill>
            <a:prstDash val="solid"/>
            <a:round/>
            <a:headEnd type="none" w="med" len="med"/>
            <a:tailEnd type="none" w="med" len="med"/>
          </a:ln>
        </p:spPr>
      </p:cxnSp>
      <p:sp>
        <p:nvSpPr>
          <p:cNvPr id="284" name="Google Shape;284;p20"/>
          <p:cNvSpPr txBox="1"/>
          <p:nvPr/>
        </p:nvSpPr>
        <p:spPr>
          <a:xfrm rot="-5400000">
            <a:off x="13544042" y="4249111"/>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2.70</a:t>
            </a:r>
            <a:endParaRPr b="1">
              <a:solidFill>
                <a:srgbClr val="E06666"/>
              </a:solidFill>
              <a:highlight>
                <a:schemeClr val="lt1"/>
              </a:highlight>
            </a:endParaRPr>
          </a:p>
        </p:txBody>
      </p:sp>
      <p:cxnSp>
        <p:nvCxnSpPr>
          <p:cNvPr id="285" name="Google Shape;285;p20"/>
          <p:cNvCxnSpPr/>
          <p:nvPr/>
        </p:nvCxnSpPr>
        <p:spPr>
          <a:xfrm rot="10800000">
            <a:off x="13947407" y="2706501"/>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286" name="Google Shape;286;p20"/>
          <p:cNvCxnSpPr/>
          <p:nvPr/>
        </p:nvCxnSpPr>
        <p:spPr>
          <a:xfrm rot="10800000">
            <a:off x="9255460" y="3864850"/>
            <a:ext cx="0" cy="2001600"/>
          </a:xfrm>
          <a:prstGeom prst="straightConnector1">
            <a:avLst/>
          </a:prstGeom>
          <a:noFill/>
          <a:ln w="9525" cap="flat" cmpd="sng">
            <a:solidFill>
              <a:srgbClr val="E06666"/>
            </a:solidFill>
            <a:prstDash val="solid"/>
            <a:round/>
            <a:headEnd type="none" w="med" len="med"/>
            <a:tailEnd type="none" w="med" len="med"/>
          </a:ln>
        </p:spPr>
      </p:cxnSp>
      <p:sp>
        <p:nvSpPr>
          <p:cNvPr id="287" name="Google Shape;287;p20"/>
          <p:cNvSpPr txBox="1"/>
          <p:nvPr/>
        </p:nvSpPr>
        <p:spPr>
          <a:xfrm rot="-5400000">
            <a:off x="8852077" y="4553911"/>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2.20</a:t>
            </a:r>
            <a:endParaRPr b="1">
              <a:solidFill>
                <a:srgbClr val="E06666"/>
              </a:solidFill>
              <a:highlight>
                <a:schemeClr val="lt1"/>
              </a:highlight>
            </a:endParaRPr>
          </a:p>
        </p:txBody>
      </p:sp>
      <p:cxnSp>
        <p:nvCxnSpPr>
          <p:cNvPr id="288" name="Google Shape;288;p20"/>
          <p:cNvCxnSpPr/>
          <p:nvPr/>
        </p:nvCxnSpPr>
        <p:spPr>
          <a:xfrm rot="10800000">
            <a:off x="9255467" y="3753551"/>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289" name="Google Shape;289;p20"/>
          <p:cNvCxnSpPr/>
          <p:nvPr/>
        </p:nvCxnSpPr>
        <p:spPr>
          <a:xfrm rot="10800000">
            <a:off x="9255467" y="5759651"/>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290" name="Google Shape;290;p20"/>
          <p:cNvCxnSpPr/>
          <p:nvPr/>
        </p:nvCxnSpPr>
        <p:spPr>
          <a:xfrm rot="10800000">
            <a:off x="10426575" y="3864850"/>
            <a:ext cx="0" cy="2001600"/>
          </a:xfrm>
          <a:prstGeom prst="straightConnector1">
            <a:avLst/>
          </a:prstGeom>
          <a:noFill/>
          <a:ln w="9525" cap="flat" cmpd="sng">
            <a:solidFill>
              <a:srgbClr val="E06666"/>
            </a:solidFill>
            <a:prstDash val="solid"/>
            <a:round/>
            <a:headEnd type="none" w="med" len="med"/>
            <a:tailEnd type="none" w="med" len="med"/>
          </a:ln>
        </p:spPr>
      </p:cxnSp>
      <p:sp>
        <p:nvSpPr>
          <p:cNvPr id="291" name="Google Shape;291;p20"/>
          <p:cNvSpPr txBox="1"/>
          <p:nvPr/>
        </p:nvSpPr>
        <p:spPr>
          <a:xfrm rot="-5400000">
            <a:off x="10023192" y="4553911"/>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2.20</a:t>
            </a:r>
            <a:endParaRPr b="1">
              <a:solidFill>
                <a:srgbClr val="E06666"/>
              </a:solidFill>
              <a:highlight>
                <a:schemeClr val="lt1"/>
              </a:highlight>
            </a:endParaRPr>
          </a:p>
        </p:txBody>
      </p:sp>
      <p:cxnSp>
        <p:nvCxnSpPr>
          <p:cNvPr id="292" name="Google Shape;292;p20"/>
          <p:cNvCxnSpPr/>
          <p:nvPr/>
        </p:nvCxnSpPr>
        <p:spPr>
          <a:xfrm rot="10800000">
            <a:off x="10426582" y="3753551"/>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293" name="Google Shape;293;p20"/>
          <p:cNvCxnSpPr/>
          <p:nvPr/>
        </p:nvCxnSpPr>
        <p:spPr>
          <a:xfrm rot="10800000">
            <a:off x="10426582" y="5759651"/>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294" name="Google Shape;294;p20"/>
          <p:cNvCxnSpPr/>
          <p:nvPr/>
        </p:nvCxnSpPr>
        <p:spPr>
          <a:xfrm rot="10800000">
            <a:off x="746075" y="2803475"/>
            <a:ext cx="0" cy="3287400"/>
          </a:xfrm>
          <a:prstGeom prst="straightConnector1">
            <a:avLst/>
          </a:prstGeom>
          <a:noFill/>
          <a:ln w="9525" cap="flat" cmpd="sng">
            <a:solidFill>
              <a:srgbClr val="E06666"/>
            </a:solidFill>
            <a:prstDash val="solid"/>
            <a:round/>
            <a:headEnd type="none" w="med" len="med"/>
            <a:tailEnd type="none" w="med" len="med"/>
          </a:ln>
        </p:spPr>
      </p:cxnSp>
      <p:sp>
        <p:nvSpPr>
          <p:cNvPr id="295" name="Google Shape;295;p20"/>
          <p:cNvSpPr txBox="1"/>
          <p:nvPr/>
        </p:nvSpPr>
        <p:spPr>
          <a:xfrm rot="-5400000">
            <a:off x="342702" y="4249111"/>
            <a:ext cx="784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2.90</a:t>
            </a:r>
            <a:endParaRPr b="1">
              <a:solidFill>
                <a:srgbClr val="E06666"/>
              </a:solidFill>
              <a:highlight>
                <a:schemeClr val="lt1"/>
              </a:highlight>
            </a:endParaRPr>
          </a:p>
        </p:txBody>
      </p:sp>
      <p:cxnSp>
        <p:nvCxnSpPr>
          <p:cNvPr id="296" name="Google Shape;296;p20"/>
          <p:cNvCxnSpPr/>
          <p:nvPr/>
        </p:nvCxnSpPr>
        <p:spPr>
          <a:xfrm rot="10800000">
            <a:off x="746067" y="2706501"/>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297" name="Google Shape;297;p20"/>
          <p:cNvCxnSpPr/>
          <p:nvPr/>
        </p:nvCxnSpPr>
        <p:spPr>
          <a:xfrm rot="10800000">
            <a:off x="746067" y="5984076"/>
            <a:ext cx="0" cy="213600"/>
          </a:xfrm>
          <a:prstGeom prst="straightConnector1">
            <a:avLst/>
          </a:prstGeom>
          <a:noFill/>
          <a:ln w="9525" cap="flat" cmpd="sng">
            <a:solidFill>
              <a:srgbClr val="E06666"/>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1"/>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303" name="Google Shape;303;p21"/>
          <p:cNvPicPr preferRelativeResize="0"/>
          <p:nvPr/>
        </p:nvPicPr>
        <p:blipFill>
          <a:blip r:embed="rId3">
            <a:alphaModFix/>
          </a:blip>
          <a:stretch>
            <a:fillRect/>
          </a:stretch>
        </p:blipFill>
        <p:spPr>
          <a:xfrm>
            <a:off x="2984500" y="2545798"/>
            <a:ext cx="9227748" cy="3461000"/>
          </a:xfrm>
          <a:prstGeom prst="rect">
            <a:avLst/>
          </a:prstGeom>
          <a:noFill/>
          <a:ln>
            <a:noFill/>
          </a:ln>
        </p:spPr>
      </p:pic>
      <p:cxnSp>
        <p:nvCxnSpPr>
          <p:cNvPr id="304" name="Google Shape;304;p21"/>
          <p:cNvCxnSpPr/>
          <p:nvPr/>
        </p:nvCxnSpPr>
        <p:spPr>
          <a:xfrm rot="10800000">
            <a:off x="1127031" y="2929996"/>
            <a:ext cx="2839800" cy="0"/>
          </a:xfrm>
          <a:prstGeom prst="straightConnector1">
            <a:avLst/>
          </a:prstGeom>
          <a:noFill/>
          <a:ln w="9525" cap="flat" cmpd="sng">
            <a:solidFill>
              <a:srgbClr val="E06666"/>
            </a:solidFill>
            <a:prstDash val="solid"/>
            <a:round/>
            <a:headEnd type="none" w="med" len="med"/>
            <a:tailEnd type="none" w="med" len="med"/>
          </a:ln>
        </p:spPr>
      </p:cxnSp>
      <p:sp>
        <p:nvSpPr>
          <p:cNvPr id="305" name="Google Shape;305;p21"/>
          <p:cNvSpPr/>
          <p:nvPr/>
        </p:nvSpPr>
        <p:spPr>
          <a:xfrm>
            <a:off x="3838731" y="2864146"/>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1"/>
          <p:cNvSpPr txBox="1"/>
          <p:nvPr/>
        </p:nvSpPr>
        <p:spPr>
          <a:xfrm>
            <a:off x="916813" y="2493735"/>
            <a:ext cx="22614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Elektros skydinė, pasiekama iš išorės</a:t>
            </a:r>
            <a:endParaRPr sz="1200">
              <a:solidFill>
                <a:schemeClr val="dk1"/>
              </a:solidFill>
              <a:latin typeface="Raleway"/>
              <a:ea typeface="Raleway"/>
              <a:cs typeface="Raleway"/>
              <a:sym typeface="Raleway"/>
            </a:endParaRPr>
          </a:p>
        </p:txBody>
      </p:sp>
      <p:cxnSp>
        <p:nvCxnSpPr>
          <p:cNvPr id="307" name="Google Shape;307;p21"/>
          <p:cNvCxnSpPr>
            <a:stCxn id="308" idx="6"/>
          </p:cNvCxnSpPr>
          <p:nvPr/>
        </p:nvCxnSpPr>
        <p:spPr>
          <a:xfrm rot="10800000">
            <a:off x="1061181" y="5416988"/>
            <a:ext cx="3077100" cy="0"/>
          </a:xfrm>
          <a:prstGeom prst="straightConnector1">
            <a:avLst/>
          </a:prstGeom>
          <a:noFill/>
          <a:ln w="9525" cap="flat" cmpd="sng">
            <a:solidFill>
              <a:srgbClr val="E06666"/>
            </a:solidFill>
            <a:prstDash val="solid"/>
            <a:round/>
            <a:headEnd type="none" w="med" len="med"/>
            <a:tailEnd type="none" w="med" len="med"/>
          </a:ln>
        </p:spPr>
      </p:cxnSp>
      <p:sp>
        <p:nvSpPr>
          <p:cNvPr id="308" name="Google Shape;308;p21"/>
          <p:cNvSpPr/>
          <p:nvPr/>
        </p:nvSpPr>
        <p:spPr>
          <a:xfrm>
            <a:off x="4010181" y="5352938"/>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1"/>
          <p:cNvSpPr txBox="1"/>
          <p:nvPr/>
        </p:nvSpPr>
        <p:spPr>
          <a:xfrm>
            <a:off x="916813" y="4959352"/>
            <a:ext cx="22614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Dviračių remonto vieta /</a:t>
            </a:r>
            <a:br>
              <a:rPr lang="en" sz="1200">
                <a:solidFill>
                  <a:schemeClr val="dk1"/>
                </a:solidFill>
                <a:latin typeface="Raleway"/>
                <a:ea typeface="Raleway"/>
                <a:cs typeface="Raleway"/>
                <a:sym typeface="Raleway"/>
              </a:rPr>
            </a:br>
            <a:r>
              <a:rPr lang="en" sz="1200">
                <a:solidFill>
                  <a:schemeClr val="dk1"/>
                </a:solidFill>
                <a:latin typeface="Raleway"/>
                <a:ea typeface="Raleway"/>
                <a:cs typeface="Raleway"/>
                <a:sym typeface="Raleway"/>
              </a:rPr>
              <a:t>Poilsio vieta</a:t>
            </a:r>
            <a:endParaRPr sz="1200">
              <a:solidFill>
                <a:schemeClr val="dk1"/>
              </a:solidFill>
              <a:latin typeface="Raleway"/>
              <a:ea typeface="Raleway"/>
              <a:cs typeface="Raleway"/>
              <a:sym typeface="Raleway"/>
            </a:endParaRPr>
          </a:p>
        </p:txBody>
      </p:sp>
      <p:cxnSp>
        <p:nvCxnSpPr>
          <p:cNvPr id="310" name="Google Shape;310;p21"/>
          <p:cNvCxnSpPr/>
          <p:nvPr/>
        </p:nvCxnSpPr>
        <p:spPr>
          <a:xfrm>
            <a:off x="5092302" y="5563000"/>
            <a:ext cx="2699700" cy="0"/>
          </a:xfrm>
          <a:prstGeom prst="straightConnector1">
            <a:avLst/>
          </a:prstGeom>
          <a:noFill/>
          <a:ln w="19050" cap="flat" cmpd="sng">
            <a:solidFill>
              <a:schemeClr val="dk2"/>
            </a:solidFill>
            <a:prstDash val="solid"/>
            <a:round/>
            <a:headEnd type="triangle" w="med" len="med"/>
            <a:tailEnd type="triangle" w="med" len="med"/>
          </a:ln>
        </p:spPr>
      </p:cxnSp>
      <p:cxnSp>
        <p:nvCxnSpPr>
          <p:cNvPr id="311" name="Google Shape;311;p21"/>
          <p:cNvCxnSpPr/>
          <p:nvPr/>
        </p:nvCxnSpPr>
        <p:spPr>
          <a:xfrm>
            <a:off x="8717827" y="5563000"/>
            <a:ext cx="2699700" cy="0"/>
          </a:xfrm>
          <a:prstGeom prst="straightConnector1">
            <a:avLst/>
          </a:prstGeom>
          <a:noFill/>
          <a:ln w="19050" cap="flat" cmpd="sng">
            <a:solidFill>
              <a:schemeClr val="dk2"/>
            </a:solidFill>
            <a:prstDash val="solid"/>
            <a:round/>
            <a:headEnd type="triangle" w="med" len="med"/>
            <a:tailEnd type="triangle" w="med" len="med"/>
          </a:ln>
        </p:spPr>
      </p:cxnSp>
      <p:cxnSp>
        <p:nvCxnSpPr>
          <p:cNvPr id="312" name="Google Shape;312;p21"/>
          <p:cNvCxnSpPr/>
          <p:nvPr/>
        </p:nvCxnSpPr>
        <p:spPr>
          <a:xfrm rot="10800000">
            <a:off x="4990435" y="2283575"/>
            <a:ext cx="0" cy="822600"/>
          </a:xfrm>
          <a:prstGeom prst="straightConnector1">
            <a:avLst/>
          </a:prstGeom>
          <a:noFill/>
          <a:ln w="9525" cap="flat" cmpd="sng">
            <a:solidFill>
              <a:srgbClr val="E06666"/>
            </a:solidFill>
            <a:prstDash val="solid"/>
            <a:round/>
            <a:headEnd type="none" w="med" len="med"/>
            <a:tailEnd type="none" w="med" len="med"/>
          </a:ln>
        </p:spPr>
      </p:cxnSp>
      <p:sp>
        <p:nvSpPr>
          <p:cNvPr id="313" name="Google Shape;313;p21"/>
          <p:cNvSpPr/>
          <p:nvPr/>
        </p:nvSpPr>
        <p:spPr>
          <a:xfrm>
            <a:off x="4926385" y="3084375"/>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1"/>
          <p:cNvSpPr txBox="1"/>
          <p:nvPr/>
        </p:nvSpPr>
        <p:spPr>
          <a:xfrm>
            <a:off x="3780066" y="1847399"/>
            <a:ext cx="17292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El. paspirtukų</a:t>
            </a:r>
            <a:endParaRPr sz="120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Įkrovos vieta</a:t>
            </a:r>
            <a:endParaRPr sz="1200">
              <a:solidFill>
                <a:schemeClr val="dk1"/>
              </a:solidFill>
              <a:latin typeface="Raleway"/>
              <a:ea typeface="Raleway"/>
              <a:cs typeface="Raleway"/>
              <a:sym typeface="Raleway"/>
            </a:endParaRPr>
          </a:p>
        </p:txBody>
      </p:sp>
      <p:sp>
        <p:nvSpPr>
          <p:cNvPr id="315" name="Google Shape;315;p21"/>
          <p:cNvSpPr/>
          <p:nvPr/>
        </p:nvSpPr>
        <p:spPr>
          <a:xfrm>
            <a:off x="8042543" y="3062951"/>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1"/>
          <p:cNvSpPr txBox="1"/>
          <p:nvPr/>
        </p:nvSpPr>
        <p:spPr>
          <a:xfrm>
            <a:off x="7415741" y="1818761"/>
            <a:ext cx="17292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Dviračių stovų</a:t>
            </a:r>
            <a:endParaRPr sz="120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konstrukcija</a:t>
            </a:r>
            <a:endParaRPr sz="1200">
              <a:solidFill>
                <a:schemeClr val="dk1"/>
              </a:solidFill>
              <a:latin typeface="Raleway"/>
              <a:ea typeface="Raleway"/>
              <a:cs typeface="Raleway"/>
              <a:sym typeface="Raleway"/>
            </a:endParaRPr>
          </a:p>
        </p:txBody>
      </p:sp>
      <p:cxnSp>
        <p:nvCxnSpPr>
          <p:cNvPr id="317" name="Google Shape;317;p21"/>
          <p:cNvCxnSpPr/>
          <p:nvPr/>
        </p:nvCxnSpPr>
        <p:spPr>
          <a:xfrm rot="10800000">
            <a:off x="8076500" y="2226575"/>
            <a:ext cx="0" cy="869100"/>
          </a:xfrm>
          <a:prstGeom prst="straightConnector1">
            <a:avLst/>
          </a:prstGeom>
          <a:noFill/>
          <a:ln w="9525" cap="flat" cmpd="sng">
            <a:solidFill>
              <a:srgbClr val="E06666"/>
            </a:solidFill>
            <a:prstDash val="solid"/>
            <a:round/>
            <a:headEnd type="none" w="med" len="med"/>
            <a:tailEnd type="none" w="med" len="med"/>
          </a:ln>
        </p:spPr>
      </p:cxnSp>
      <p:sp>
        <p:nvSpPr>
          <p:cNvPr id="318" name="Google Shape;318;p21"/>
          <p:cNvSpPr/>
          <p:nvPr/>
        </p:nvSpPr>
        <p:spPr>
          <a:xfrm>
            <a:off x="6917450" y="3084375"/>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1"/>
          <p:cNvSpPr txBox="1"/>
          <p:nvPr/>
        </p:nvSpPr>
        <p:spPr>
          <a:xfrm>
            <a:off x="10182393" y="1818739"/>
            <a:ext cx="17292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Fasado</a:t>
            </a: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atramų konstrukcija</a:t>
            </a:r>
            <a:endParaRPr sz="1200">
              <a:solidFill>
                <a:schemeClr val="dk1"/>
              </a:solidFill>
              <a:latin typeface="Raleway"/>
              <a:ea typeface="Raleway"/>
              <a:cs typeface="Raleway"/>
              <a:sym typeface="Raleway"/>
            </a:endParaRPr>
          </a:p>
        </p:txBody>
      </p:sp>
      <p:sp>
        <p:nvSpPr>
          <p:cNvPr id="320" name="Google Shape;320;p21"/>
          <p:cNvSpPr/>
          <p:nvPr/>
        </p:nvSpPr>
        <p:spPr>
          <a:xfrm>
            <a:off x="10482638" y="2648325"/>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1" name="Google Shape;321;p21"/>
          <p:cNvCxnSpPr/>
          <p:nvPr/>
        </p:nvCxnSpPr>
        <p:spPr>
          <a:xfrm rot="10800000">
            <a:off x="10545801" y="2226666"/>
            <a:ext cx="0" cy="435900"/>
          </a:xfrm>
          <a:prstGeom prst="straightConnector1">
            <a:avLst/>
          </a:prstGeom>
          <a:noFill/>
          <a:ln w="9525" cap="flat" cmpd="sng">
            <a:solidFill>
              <a:srgbClr val="E06666"/>
            </a:solidFill>
            <a:prstDash val="solid"/>
            <a:round/>
            <a:headEnd type="none" w="med" len="med"/>
            <a:tailEnd type="none" w="med" len="med"/>
          </a:ln>
        </p:spPr>
      </p:cxnSp>
      <p:sp>
        <p:nvSpPr>
          <p:cNvPr id="322" name="Google Shape;322;p21"/>
          <p:cNvSpPr txBox="1"/>
          <p:nvPr/>
        </p:nvSpPr>
        <p:spPr>
          <a:xfrm>
            <a:off x="8685540" y="1818761"/>
            <a:ext cx="17292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Fasadinis</a:t>
            </a:r>
            <a:endParaRPr sz="120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tinklas</a:t>
            </a:r>
            <a:endParaRPr sz="1200">
              <a:solidFill>
                <a:schemeClr val="dk1"/>
              </a:solidFill>
              <a:latin typeface="Raleway"/>
              <a:ea typeface="Raleway"/>
              <a:cs typeface="Raleway"/>
              <a:sym typeface="Raleway"/>
            </a:endParaRPr>
          </a:p>
        </p:txBody>
      </p:sp>
      <p:sp>
        <p:nvSpPr>
          <p:cNvPr id="323" name="Google Shape;323;p21"/>
          <p:cNvSpPr/>
          <p:nvPr/>
        </p:nvSpPr>
        <p:spPr>
          <a:xfrm>
            <a:off x="9518374" y="2648325"/>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4" name="Google Shape;324;p21"/>
          <p:cNvCxnSpPr/>
          <p:nvPr/>
        </p:nvCxnSpPr>
        <p:spPr>
          <a:xfrm rot="10800000">
            <a:off x="9582424" y="2276525"/>
            <a:ext cx="0" cy="435900"/>
          </a:xfrm>
          <a:prstGeom prst="straightConnector1">
            <a:avLst/>
          </a:prstGeom>
          <a:noFill/>
          <a:ln w="9525" cap="flat" cmpd="sng">
            <a:solidFill>
              <a:srgbClr val="E06666"/>
            </a:solidFill>
            <a:prstDash val="solid"/>
            <a:round/>
            <a:headEnd type="none" w="med" len="med"/>
            <a:tailEnd type="none" w="med" len="med"/>
          </a:ln>
        </p:spPr>
      </p:cxnSp>
      <p:sp>
        <p:nvSpPr>
          <p:cNvPr id="325" name="Google Shape;325;p21"/>
          <p:cNvSpPr/>
          <p:nvPr/>
        </p:nvSpPr>
        <p:spPr>
          <a:xfrm rot="5400000">
            <a:off x="11918724" y="4317486"/>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6" name="Google Shape;326;p21"/>
          <p:cNvCxnSpPr>
            <a:stCxn id="325" idx="0"/>
            <a:endCxn id="327" idx="1"/>
          </p:cNvCxnSpPr>
          <p:nvPr/>
        </p:nvCxnSpPr>
        <p:spPr>
          <a:xfrm>
            <a:off x="12046824" y="4381536"/>
            <a:ext cx="557700" cy="0"/>
          </a:xfrm>
          <a:prstGeom prst="straightConnector1">
            <a:avLst/>
          </a:prstGeom>
          <a:noFill/>
          <a:ln w="9525" cap="flat" cmpd="sng">
            <a:solidFill>
              <a:srgbClr val="E06666"/>
            </a:solidFill>
            <a:prstDash val="solid"/>
            <a:round/>
            <a:headEnd type="none" w="med" len="med"/>
            <a:tailEnd type="none" w="med" len="med"/>
          </a:ln>
        </p:spPr>
      </p:cxnSp>
      <p:sp>
        <p:nvSpPr>
          <p:cNvPr id="328" name="Google Shape;328;p21"/>
          <p:cNvSpPr/>
          <p:nvPr/>
        </p:nvSpPr>
        <p:spPr>
          <a:xfrm rot="5400000">
            <a:off x="12040474" y="3190286"/>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9" name="Google Shape;329;p21"/>
          <p:cNvCxnSpPr>
            <a:stCxn id="328" idx="0"/>
          </p:cNvCxnSpPr>
          <p:nvPr/>
        </p:nvCxnSpPr>
        <p:spPr>
          <a:xfrm>
            <a:off x="12168574" y="3254336"/>
            <a:ext cx="435900" cy="0"/>
          </a:xfrm>
          <a:prstGeom prst="straightConnector1">
            <a:avLst/>
          </a:prstGeom>
          <a:noFill/>
          <a:ln w="9525" cap="flat" cmpd="sng">
            <a:solidFill>
              <a:srgbClr val="E06666"/>
            </a:solidFill>
            <a:prstDash val="solid"/>
            <a:round/>
            <a:headEnd type="none" w="med" len="med"/>
            <a:tailEnd type="none" w="med" len="med"/>
          </a:ln>
        </p:spPr>
      </p:cxnSp>
      <p:sp>
        <p:nvSpPr>
          <p:cNvPr id="330" name="Google Shape;330;p21"/>
          <p:cNvSpPr txBox="1"/>
          <p:nvPr/>
        </p:nvSpPr>
        <p:spPr>
          <a:xfrm>
            <a:off x="12604474" y="3015675"/>
            <a:ext cx="16275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Fasadinis</a:t>
            </a: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tinklas</a:t>
            </a:r>
            <a:endParaRPr sz="1200">
              <a:solidFill>
                <a:schemeClr val="dk1"/>
              </a:solidFill>
              <a:latin typeface="Raleway"/>
              <a:ea typeface="Raleway"/>
              <a:cs typeface="Raleway"/>
              <a:sym typeface="Raleway"/>
            </a:endParaRPr>
          </a:p>
        </p:txBody>
      </p:sp>
      <p:sp>
        <p:nvSpPr>
          <p:cNvPr id="327" name="Google Shape;327;p21"/>
          <p:cNvSpPr txBox="1"/>
          <p:nvPr/>
        </p:nvSpPr>
        <p:spPr>
          <a:xfrm>
            <a:off x="12604475" y="4184725"/>
            <a:ext cx="17766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Konstrukcinės atramos</a:t>
            </a:r>
            <a:endParaRPr sz="1200">
              <a:solidFill>
                <a:schemeClr val="dk1"/>
              </a:solidFill>
              <a:latin typeface="Raleway"/>
              <a:ea typeface="Raleway"/>
              <a:cs typeface="Raleway"/>
              <a:sym typeface="Raleway"/>
            </a:endParaRPr>
          </a:p>
        </p:txBody>
      </p:sp>
      <p:cxnSp>
        <p:nvCxnSpPr>
          <p:cNvPr id="331" name="Google Shape;331;p21"/>
          <p:cNvCxnSpPr/>
          <p:nvPr/>
        </p:nvCxnSpPr>
        <p:spPr>
          <a:xfrm>
            <a:off x="3803700" y="7429275"/>
            <a:ext cx="8298000" cy="0"/>
          </a:xfrm>
          <a:prstGeom prst="straightConnector1">
            <a:avLst/>
          </a:prstGeom>
          <a:noFill/>
          <a:ln w="9525" cap="flat" cmpd="sng">
            <a:solidFill>
              <a:srgbClr val="E06666"/>
            </a:solidFill>
            <a:prstDash val="solid"/>
            <a:round/>
            <a:headEnd type="none" w="med" len="med"/>
            <a:tailEnd type="none" w="med" len="med"/>
          </a:ln>
        </p:spPr>
      </p:cxnSp>
      <p:cxnSp>
        <p:nvCxnSpPr>
          <p:cNvPr id="332" name="Google Shape;332;p21"/>
          <p:cNvCxnSpPr/>
          <p:nvPr/>
        </p:nvCxnSpPr>
        <p:spPr>
          <a:xfrm>
            <a:off x="3780079" y="7322463"/>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333" name="Google Shape;333;p21"/>
          <p:cNvCxnSpPr/>
          <p:nvPr/>
        </p:nvCxnSpPr>
        <p:spPr>
          <a:xfrm>
            <a:off x="12104529" y="7322463"/>
            <a:ext cx="0" cy="213600"/>
          </a:xfrm>
          <a:prstGeom prst="straightConnector1">
            <a:avLst/>
          </a:prstGeom>
          <a:noFill/>
          <a:ln w="9525" cap="flat" cmpd="sng">
            <a:solidFill>
              <a:srgbClr val="E06666"/>
            </a:solidFill>
            <a:prstDash val="solid"/>
            <a:round/>
            <a:headEnd type="none" w="med" len="med"/>
            <a:tailEnd type="none" w="med" len="med"/>
          </a:ln>
        </p:spPr>
      </p:cxnSp>
      <p:sp>
        <p:nvSpPr>
          <p:cNvPr id="334" name="Google Shape;334;p21"/>
          <p:cNvSpPr txBox="1"/>
          <p:nvPr/>
        </p:nvSpPr>
        <p:spPr>
          <a:xfrm>
            <a:off x="7728138" y="7232475"/>
            <a:ext cx="9072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b="1">
                <a:solidFill>
                  <a:srgbClr val="E06666"/>
                </a:solidFill>
                <a:highlight>
                  <a:schemeClr val="lt1"/>
                </a:highlight>
              </a:rPr>
              <a:t>6.40</a:t>
            </a:r>
            <a:endParaRPr b="1">
              <a:solidFill>
                <a:srgbClr val="E06666"/>
              </a:solidFill>
              <a:highlight>
                <a:schemeClr val="lt1"/>
              </a:highlight>
            </a:endParaRPr>
          </a:p>
        </p:txBody>
      </p:sp>
      <p:pic>
        <p:nvPicPr>
          <p:cNvPr id="335" name="Google Shape;335;p21"/>
          <p:cNvPicPr preferRelativeResize="0"/>
          <p:nvPr/>
        </p:nvPicPr>
        <p:blipFill rotWithShape="1">
          <a:blip r:embed="rId4">
            <a:alphaModFix/>
          </a:blip>
          <a:srcRect l="19081" t="27245" r="25513" b="34488"/>
          <a:stretch/>
        </p:blipFill>
        <p:spPr>
          <a:xfrm>
            <a:off x="3961366" y="2943580"/>
            <a:ext cx="268326" cy="262059"/>
          </a:xfrm>
          <a:prstGeom prst="rect">
            <a:avLst/>
          </a:prstGeom>
          <a:noFill/>
          <a:ln>
            <a:noFill/>
          </a:ln>
        </p:spPr>
      </p:pic>
      <p:sp>
        <p:nvSpPr>
          <p:cNvPr id="336" name="Google Shape;336;p21"/>
          <p:cNvSpPr txBox="1"/>
          <p:nvPr/>
        </p:nvSpPr>
        <p:spPr>
          <a:xfrm>
            <a:off x="5224325" y="1818750"/>
            <a:ext cx="14712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Dviračių</a:t>
            </a:r>
            <a:endParaRPr sz="120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stovai II aukšte</a:t>
            </a:r>
            <a:endParaRPr sz="1200">
              <a:solidFill>
                <a:schemeClr val="dk1"/>
              </a:solidFill>
              <a:latin typeface="Raleway"/>
              <a:ea typeface="Raleway"/>
              <a:cs typeface="Raleway"/>
              <a:sym typeface="Raleway"/>
            </a:endParaRPr>
          </a:p>
        </p:txBody>
      </p:sp>
      <p:cxnSp>
        <p:nvCxnSpPr>
          <p:cNvPr id="337" name="Google Shape;337;p21"/>
          <p:cNvCxnSpPr/>
          <p:nvPr/>
        </p:nvCxnSpPr>
        <p:spPr>
          <a:xfrm rot="10800000">
            <a:off x="6020463" y="2290575"/>
            <a:ext cx="0" cy="1000200"/>
          </a:xfrm>
          <a:prstGeom prst="straightConnector1">
            <a:avLst/>
          </a:prstGeom>
          <a:noFill/>
          <a:ln w="9525" cap="flat" cmpd="sng">
            <a:solidFill>
              <a:srgbClr val="E06666"/>
            </a:solidFill>
            <a:prstDash val="solid"/>
            <a:round/>
            <a:headEnd type="none" w="med" len="med"/>
            <a:tailEnd type="none" w="med" len="med"/>
          </a:ln>
        </p:spPr>
      </p:cxnSp>
      <p:sp>
        <p:nvSpPr>
          <p:cNvPr id="338" name="Google Shape;338;p21"/>
          <p:cNvSpPr/>
          <p:nvPr/>
        </p:nvSpPr>
        <p:spPr>
          <a:xfrm>
            <a:off x="5956413" y="3148425"/>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1"/>
          <p:cNvSpPr/>
          <p:nvPr/>
        </p:nvSpPr>
        <p:spPr>
          <a:xfrm>
            <a:off x="6139431" y="5805300"/>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1"/>
          <p:cNvSpPr txBox="1"/>
          <p:nvPr/>
        </p:nvSpPr>
        <p:spPr>
          <a:xfrm>
            <a:off x="5092288" y="6311608"/>
            <a:ext cx="22614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Stumdomų vartų konstrukcija</a:t>
            </a:r>
            <a:endParaRPr sz="1200">
              <a:solidFill>
                <a:schemeClr val="dk1"/>
              </a:solidFill>
              <a:latin typeface="Raleway"/>
              <a:ea typeface="Raleway"/>
              <a:cs typeface="Raleway"/>
              <a:sym typeface="Raleway"/>
            </a:endParaRPr>
          </a:p>
        </p:txBody>
      </p:sp>
      <p:sp>
        <p:nvSpPr>
          <p:cNvPr id="341" name="Google Shape;341;p21"/>
          <p:cNvSpPr/>
          <p:nvPr/>
        </p:nvSpPr>
        <p:spPr>
          <a:xfrm>
            <a:off x="9486094" y="5729100"/>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1"/>
          <p:cNvSpPr txBox="1"/>
          <p:nvPr/>
        </p:nvSpPr>
        <p:spPr>
          <a:xfrm>
            <a:off x="8438950" y="6311608"/>
            <a:ext cx="22614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Stumdomų vartų konstrukcija</a:t>
            </a:r>
            <a:endParaRPr sz="1200">
              <a:solidFill>
                <a:schemeClr val="dk1"/>
              </a:solidFill>
              <a:latin typeface="Raleway"/>
              <a:ea typeface="Raleway"/>
              <a:cs typeface="Raleway"/>
              <a:sym typeface="Raleway"/>
            </a:endParaRPr>
          </a:p>
        </p:txBody>
      </p:sp>
      <p:cxnSp>
        <p:nvCxnSpPr>
          <p:cNvPr id="343" name="Google Shape;343;p21"/>
          <p:cNvCxnSpPr/>
          <p:nvPr/>
        </p:nvCxnSpPr>
        <p:spPr>
          <a:xfrm>
            <a:off x="4522481" y="5869350"/>
            <a:ext cx="0" cy="460200"/>
          </a:xfrm>
          <a:prstGeom prst="straightConnector1">
            <a:avLst/>
          </a:prstGeom>
          <a:noFill/>
          <a:ln w="9525" cap="flat" cmpd="sng">
            <a:solidFill>
              <a:srgbClr val="E06666"/>
            </a:solidFill>
            <a:prstDash val="solid"/>
            <a:round/>
            <a:headEnd type="none" w="med" len="med"/>
            <a:tailEnd type="none" w="med" len="med"/>
          </a:ln>
        </p:spPr>
      </p:cxnSp>
      <p:sp>
        <p:nvSpPr>
          <p:cNvPr id="344" name="Google Shape;344;p21"/>
          <p:cNvSpPr/>
          <p:nvPr/>
        </p:nvSpPr>
        <p:spPr>
          <a:xfrm>
            <a:off x="4458431" y="5805300"/>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1"/>
          <p:cNvSpPr txBox="1"/>
          <p:nvPr/>
        </p:nvSpPr>
        <p:spPr>
          <a:xfrm>
            <a:off x="3411288" y="6311608"/>
            <a:ext cx="22614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Elektroninio</a:t>
            </a:r>
            <a:endParaRPr sz="120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užrakto vieta</a:t>
            </a:r>
            <a:endParaRPr sz="1200">
              <a:solidFill>
                <a:schemeClr val="dk1"/>
              </a:solidFill>
              <a:latin typeface="Raleway"/>
              <a:ea typeface="Raleway"/>
              <a:cs typeface="Raleway"/>
              <a:sym typeface="Raleway"/>
            </a:endParaRPr>
          </a:p>
        </p:txBody>
      </p:sp>
      <p:sp>
        <p:nvSpPr>
          <p:cNvPr id="346" name="Google Shape;346;p21"/>
          <p:cNvSpPr/>
          <p:nvPr/>
        </p:nvSpPr>
        <p:spPr>
          <a:xfrm>
            <a:off x="11721585" y="5805300"/>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1"/>
          <p:cNvSpPr txBox="1"/>
          <p:nvPr/>
        </p:nvSpPr>
        <p:spPr>
          <a:xfrm>
            <a:off x="10745598" y="6311600"/>
            <a:ext cx="14301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Elektroninio</a:t>
            </a:r>
            <a:endParaRPr sz="120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užrakto vieta</a:t>
            </a:r>
            <a:endParaRPr sz="1200">
              <a:solidFill>
                <a:schemeClr val="dk1"/>
              </a:solidFill>
              <a:latin typeface="Raleway"/>
              <a:ea typeface="Raleway"/>
              <a:cs typeface="Raleway"/>
              <a:sym typeface="Raleway"/>
            </a:endParaRPr>
          </a:p>
        </p:txBody>
      </p:sp>
      <p:cxnSp>
        <p:nvCxnSpPr>
          <p:cNvPr id="348" name="Google Shape;348;p21"/>
          <p:cNvCxnSpPr/>
          <p:nvPr/>
        </p:nvCxnSpPr>
        <p:spPr>
          <a:xfrm>
            <a:off x="5163579" y="7108738"/>
            <a:ext cx="6938100" cy="0"/>
          </a:xfrm>
          <a:prstGeom prst="straightConnector1">
            <a:avLst/>
          </a:prstGeom>
          <a:noFill/>
          <a:ln w="9525" cap="flat" cmpd="sng">
            <a:solidFill>
              <a:srgbClr val="E06666"/>
            </a:solidFill>
            <a:prstDash val="solid"/>
            <a:round/>
            <a:headEnd type="none" w="med" len="med"/>
            <a:tailEnd type="none" w="med" len="med"/>
          </a:ln>
        </p:spPr>
      </p:cxnSp>
      <p:cxnSp>
        <p:nvCxnSpPr>
          <p:cNvPr id="349" name="Google Shape;349;p21"/>
          <p:cNvCxnSpPr/>
          <p:nvPr/>
        </p:nvCxnSpPr>
        <p:spPr>
          <a:xfrm>
            <a:off x="4749729" y="7002488"/>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350" name="Google Shape;350;p21"/>
          <p:cNvCxnSpPr/>
          <p:nvPr/>
        </p:nvCxnSpPr>
        <p:spPr>
          <a:xfrm>
            <a:off x="3824479" y="7108738"/>
            <a:ext cx="1332000" cy="0"/>
          </a:xfrm>
          <a:prstGeom prst="straightConnector1">
            <a:avLst/>
          </a:prstGeom>
          <a:noFill/>
          <a:ln w="9525" cap="flat" cmpd="sng">
            <a:solidFill>
              <a:srgbClr val="E06666"/>
            </a:solidFill>
            <a:prstDash val="solid"/>
            <a:round/>
            <a:headEnd type="none" w="med" len="med"/>
            <a:tailEnd type="none" w="med" len="med"/>
          </a:ln>
        </p:spPr>
      </p:cxnSp>
      <p:cxnSp>
        <p:nvCxnSpPr>
          <p:cNvPr id="351" name="Google Shape;351;p21"/>
          <p:cNvCxnSpPr/>
          <p:nvPr/>
        </p:nvCxnSpPr>
        <p:spPr>
          <a:xfrm>
            <a:off x="3827129" y="7002488"/>
            <a:ext cx="0" cy="213600"/>
          </a:xfrm>
          <a:prstGeom prst="straightConnector1">
            <a:avLst/>
          </a:prstGeom>
          <a:noFill/>
          <a:ln w="9525" cap="flat" cmpd="sng">
            <a:solidFill>
              <a:srgbClr val="E06666"/>
            </a:solidFill>
            <a:prstDash val="solid"/>
            <a:round/>
            <a:headEnd type="none" w="med" len="med"/>
            <a:tailEnd type="none" w="med" len="med"/>
          </a:ln>
        </p:spPr>
      </p:cxnSp>
      <p:sp>
        <p:nvSpPr>
          <p:cNvPr id="352" name="Google Shape;352;p21"/>
          <p:cNvSpPr txBox="1"/>
          <p:nvPr/>
        </p:nvSpPr>
        <p:spPr>
          <a:xfrm>
            <a:off x="3780074" y="6912500"/>
            <a:ext cx="5883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0.4</a:t>
            </a:r>
            <a:endParaRPr b="1">
              <a:solidFill>
                <a:srgbClr val="E06666"/>
              </a:solidFill>
              <a:highlight>
                <a:schemeClr val="lt1"/>
              </a:highlight>
            </a:endParaRPr>
          </a:p>
        </p:txBody>
      </p:sp>
      <p:cxnSp>
        <p:nvCxnSpPr>
          <p:cNvPr id="353" name="Google Shape;353;p21"/>
          <p:cNvCxnSpPr/>
          <p:nvPr/>
        </p:nvCxnSpPr>
        <p:spPr>
          <a:xfrm>
            <a:off x="8212079" y="7002488"/>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354" name="Google Shape;354;p21"/>
          <p:cNvCxnSpPr/>
          <p:nvPr/>
        </p:nvCxnSpPr>
        <p:spPr>
          <a:xfrm>
            <a:off x="6203481" y="5869350"/>
            <a:ext cx="0" cy="460200"/>
          </a:xfrm>
          <a:prstGeom prst="straightConnector1">
            <a:avLst/>
          </a:prstGeom>
          <a:noFill/>
          <a:ln w="9525" cap="flat" cmpd="sng">
            <a:solidFill>
              <a:srgbClr val="E06666"/>
            </a:solidFill>
            <a:prstDash val="solid"/>
            <a:round/>
            <a:headEnd type="none" w="med" len="med"/>
            <a:tailEnd type="none" w="med" len="med"/>
          </a:ln>
        </p:spPr>
      </p:cxnSp>
      <p:cxnSp>
        <p:nvCxnSpPr>
          <p:cNvPr id="355" name="Google Shape;355;p21"/>
          <p:cNvCxnSpPr/>
          <p:nvPr/>
        </p:nvCxnSpPr>
        <p:spPr>
          <a:xfrm>
            <a:off x="9550144" y="5869350"/>
            <a:ext cx="0" cy="460200"/>
          </a:xfrm>
          <a:prstGeom prst="straightConnector1">
            <a:avLst/>
          </a:prstGeom>
          <a:noFill/>
          <a:ln w="9525" cap="flat" cmpd="sng">
            <a:solidFill>
              <a:srgbClr val="E06666"/>
            </a:solidFill>
            <a:prstDash val="solid"/>
            <a:round/>
            <a:headEnd type="none" w="med" len="med"/>
            <a:tailEnd type="none" w="med" len="med"/>
          </a:ln>
        </p:spPr>
      </p:cxnSp>
      <p:cxnSp>
        <p:nvCxnSpPr>
          <p:cNvPr id="356" name="Google Shape;356;p21"/>
          <p:cNvCxnSpPr/>
          <p:nvPr/>
        </p:nvCxnSpPr>
        <p:spPr>
          <a:xfrm>
            <a:off x="11785631" y="5869350"/>
            <a:ext cx="0" cy="460200"/>
          </a:xfrm>
          <a:prstGeom prst="straightConnector1">
            <a:avLst/>
          </a:prstGeom>
          <a:noFill/>
          <a:ln w="9525" cap="flat" cmpd="sng">
            <a:solidFill>
              <a:srgbClr val="E06666"/>
            </a:solidFill>
            <a:prstDash val="solid"/>
            <a:round/>
            <a:headEnd type="none" w="med" len="med"/>
            <a:tailEnd type="none" w="med" len="med"/>
          </a:ln>
        </p:spPr>
      </p:cxnSp>
      <p:sp>
        <p:nvSpPr>
          <p:cNvPr id="357" name="Google Shape;357;p21"/>
          <p:cNvSpPr txBox="1"/>
          <p:nvPr/>
        </p:nvSpPr>
        <p:spPr>
          <a:xfrm>
            <a:off x="4201212" y="6912500"/>
            <a:ext cx="5883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0.6</a:t>
            </a:r>
            <a:endParaRPr b="1">
              <a:solidFill>
                <a:srgbClr val="E06666"/>
              </a:solidFill>
              <a:highlight>
                <a:schemeClr val="lt1"/>
              </a:highlight>
            </a:endParaRPr>
          </a:p>
        </p:txBody>
      </p:sp>
      <p:sp>
        <p:nvSpPr>
          <p:cNvPr id="358" name="Google Shape;358;p21"/>
          <p:cNvSpPr txBox="1"/>
          <p:nvPr/>
        </p:nvSpPr>
        <p:spPr>
          <a:xfrm>
            <a:off x="6057899" y="6912500"/>
            <a:ext cx="5883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2.7</a:t>
            </a:r>
            <a:endParaRPr b="1">
              <a:solidFill>
                <a:srgbClr val="E06666"/>
              </a:solidFill>
              <a:highlight>
                <a:schemeClr val="lt1"/>
              </a:highlight>
            </a:endParaRPr>
          </a:p>
        </p:txBody>
      </p:sp>
      <p:cxnSp>
        <p:nvCxnSpPr>
          <p:cNvPr id="359" name="Google Shape;359;p21"/>
          <p:cNvCxnSpPr/>
          <p:nvPr/>
        </p:nvCxnSpPr>
        <p:spPr>
          <a:xfrm>
            <a:off x="4274554" y="7002488"/>
            <a:ext cx="0" cy="213600"/>
          </a:xfrm>
          <a:prstGeom prst="straightConnector1">
            <a:avLst/>
          </a:prstGeom>
          <a:noFill/>
          <a:ln w="9525" cap="flat" cmpd="sng">
            <a:solidFill>
              <a:srgbClr val="E06666"/>
            </a:solidFill>
            <a:prstDash val="solid"/>
            <a:round/>
            <a:headEnd type="none" w="med" len="med"/>
            <a:tailEnd type="none" w="med" len="med"/>
          </a:ln>
        </p:spPr>
      </p:cxnSp>
      <p:sp>
        <p:nvSpPr>
          <p:cNvPr id="360" name="Google Shape;360;p21"/>
          <p:cNvSpPr txBox="1"/>
          <p:nvPr/>
        </p:nvSpPr>
        <p:spPr>
          <a:xfrm>
            <a:off x="9717274" y="6912500"/>
            <a:ext cx="5883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2.7</a:t>
            </a:r>
            <a:endParaRPr b="1">
              <a:solidFill>
                <a:srgbClr val="E06666"/>
              </a:solidFill>
              <a:highlight>
                <a:schemeClr val="lt1"/>
              </a:highlight>
            </a:endParaRPr>
          </a:p>
        </p:txBody>
      </p:sp>
      <p:sp>
        <p:nvSpPr>
          <p:cNvPr id="361" name="Google Shape;361;p21"/>
          <p:cNvSpPr txBox="1"/>
          <p:nvPr/>
        </p:nvSpPr>
        <p:spPr>
          <a:xfrm>
            <a:off x="11580274" y="6912500"/>
            <a:ext cx="5883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b="1">
                <a:solidFill>
                  <a:srgbClr val="E06666"/>
                </a:solidFill>
                <a:highlight>
                  <a:schemeClr val="lt1"/>
                </a:highlight>
              </a:rPr>
              <a:t>0.6</a:t>
            </a:r>
            <a:endParaRPr b="1">
              <a:solidFill>
                <a:srgbClr val="E06666"/>
              </a:solidFill>
              <a:highlight>
                <a:schemeClr val="lt1"/>
              </a:highlight>
            </a:endParaRPr>
          </a:p>
        </p:txBody>
      </p:sp>
      <p:cxnSp>
        <p:nvCxnSpPr>
          <p:cNvPr id="362" name="Google Shape;362;p21"/>
          <p:cNvCxnSpPr/>
          <p:nvPr/>
        </p:nvCxnSpPr>
        <p:spPr>
          <a:xfrm>
            <a:off x="11674429" y="7002488"/>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363" name="Google Shape;363;p21"/>
          <p:cNvCxnSpPr/>
          <p:nvPr/>
        </p:nvCxnSpPr>
        <p:spPr>
          <a:xfrm>
            <a:off x="12104529" y="7002488"/>
            <a:ext cx="0" cy="213600"/>
          </a:xfrm>
          <a:prstGeom prst="straightConnector1">
            <a:avLst/>
          </a:prstGeom>
          <a:noFill/>
          <a:ln w="9525" cap="flat" cmpd="sng">
            <a:solidFill>
              <a:srgbClr val="E06666"/>
            </a:solidFill>
            <a:prstDash val="solid"/>
            <a:round/>
            <a:headEnd type="none" w="med" len="med"/>
            <a:tailEnd type="none" w="med" len="med"/>
          </a:ln>
        </p:spPr>
      </p:cxnSp>
      <p:cxnSp>
        <p:nvCxnSpPr>
          <p:cNvPr id="364" name="Google Shape;364;p21"/>
          <p:cNvCxnSpPr/>
          <p:nvPr/>
        </p:nvCxnSpPr>
        <p:spPr>
          <a:xfrm rot="10800000">
            <a:off x="1127031" y="3433392"/>
            <a:ext cx="2839800" cy="0"/>
          </a:xfrm>
          <a:prstGeom prst="straightConnector1">
            <a:avLst/>
          </a:prstGeom>
          <a:noFill/>
          <a:ln w="9525" cap="flat" cmpd="sng">
            <a:solidFill>
              <a:srgbClr val="E06666"/>
            </a:solidFill>
            <a:prstDash val="solid"/>
            <a:round/>
            <a:headEnd type="none" w="med" len="med"/>
            <a:tailEnd type="none" w="med" len="med"/>
          </a:ln>
        </p:spPr>
      </p:cxnSp>
      <p:sp>
        <p:nvSpPr>
          <p:cNvPr id="365" name="Google Shape;365;p21"/>
          <p:cNvSpPr txBox="1"/>
          <p:nvPr/>
        </p:nvSpPr>
        <p:spPr>
          <a:xfrm>
            <a:off x="916813" y="3474041"/>
            <a:ext cx="2261400" cy="393600"/>
          </a:xfrm>
          <a:prstGeom prst="rect">
            <a:avLst/>
          </a:prstGeom>
          <a:noFill/>
          <a:ln>
            <a:noFill/>
          </a:ln>
        </p:spPr>
        <p:txBody>
          <a:bodyPr spcFirstLastPara="1" wrap="square" lIns="151975" tIns="151975" rIns="151975" bIns="151975" anchor="ctr" anchorCtr="0">
            <a:noAutofit/>
          </a:bodyPr>
          <a:lstStyle/>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Elektros įvadas</a:t>
            </a:r>
            <a:endParaRPr sz="12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Skirtas įkrauti ŽN vežimėlį</a:t>
            </a:r>
            <a:endParaRPr sz="1200">
              <a:solidFill>
                <a:schemeClr val="dk1"/>
              </a:solidFill>
              <a:latin typeface="Raleway"/>
              <a:ea typeface="Raleway"/>
              <a:cs typeface="Raleway"/>
              <a:sym typeface="Raleway"/>
            </a:endParaRPr>
          </a:p>
        </p:txBody>
      </p:sp>
      <p:sp>
        <p:nvSpPr>
          <p:cNvPr id="366" name="Google Shape;366;p21"/>
          <p:cNvSpPr/>
          <p:nvPr/>
        </p:nvSpPr>
        <p:spPr>
          <a:xfrm>
            <a:off x="3838731" y="3378430"/>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1"/>
          <p:cNvSpPr txBox="1"/>
          <p:nvPr/>
        </p:nvSpPr>
        <p:spPr>
          <a:xfrm>
            <a:off x="6470450" y="1818750"/>
            <a:ext cx="14712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Dviračių</a:t>
            </a:r>
            <a:endParaRPr sz="120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stovai I aukšte</a:t>
            </a:r>
            <a:endParaRPr sz="1200">
              <a:solidFill>
                <a:schemeClr val="dk1"/>
              </a:solidFill>
              <a:latin typeface="Raleway"/>
              <a:ea typeface="Raleway"/>
              <a:cs typeface="Raleway"/>
              <a:sym typeface="Raleway"/>
            </a:endParaRPr>
          </a:p>
        </p:txBody>
      </p:sp>
      <p:cxnSp>
        <p:nvCxnSpPr>
          <p:cNvPr id="368" name="Google Shape;368;p21"/>
          <p:cNvCxnSpPr/>
          <p:nvPr/>
        </p:nvCxnSpPr>
        <p:spPr>
          <a:xfrm rot="10800000">
            <a:off x="7117013" y="2290575"/>
            <a:ext cx="0" cy="1000200"/>
          </a:xfrm>
          <a:prstGeom prst="straightConnector1">
            <a:avLst/>
          </a:prstGeom>
          <a:noFill/>
          <a:ln w="9525" cap="flat" cmpd="sng">
            <a:solidFill>
              <a:srgbClr val="E06666"/>
            </a:solidFill>
            <a:prstDash val="solid"/>
            <a:round/>
            <a:headEnd type="none" w="med" len="med"/>
            <a:tailEnd type="none" w="med" len="med"/>
          </a:ln>
        </p:spPr>
      </p:cxnSp>
      <p:sp>
        <p:nvSpPr>
          <p:cNvPr id="369" name="Google Shape;369;p21"/>
          <p:cNvSpPr txBox="1"/>
          <p:nvPr/>
        </p:nvSpPr>
        <p:spPr>
          <a:xfrm>
            <a:off x="-125" y="118275"/>
            <a:ext cx="15120000" cy="884400"/>
          </a:xfrm>
          <a:prstGeom prst="rect">
            <a:avLst/>
          </a:prstGeom>
          <a:noFill/>
          <a:ln>
            <a:noFill/>
          </a:ln>
        </p:spPr>
        <p:txBody>
          <a:bodyPr spcFirstLastPara="1" wrap="square" lIns="151975" tIns="151975" rIns="151975" bIns="151975" anchor="t" anchorCtr="0">
            <a:noAutofit/>
          </a:bodyPr>
          <a:lstStyle/>
          <a:p>
            <a:pPr marL="0" lvl="0" indent="0" algn="ctr" rtl="0">
              <a:spcBef>
                <a:spcPts val="0"/>
              </a:spcBef>
              <a:spcAft>
                <a:spcPts val="0"/>
              </a:spcAft>
              <a:buClr>
                <a:schemeClr val="dk1"/>
              </a:buClr>
              <a:buSzPts val="900"/>
              <a:buFont typeface="Arial"/>
              <a:buNone/>
            </a:pPr>
            <a:r>
              <a:rPr lang="en" sz="2500" b="1">
                <a:solidFill>
                  <a:schemeClr val="dk1"/>
                </a:solidFill>
                <a:highlight>
                  <a:schemeClr val="lt1"/>
                </a:highlight>
                <a:latin typeface="Raleway"/>
                <a:ea typeface="Raleway"/>
                <a:cs typeface="Raleway"/>
                <a:sym typeface="Raleway"/>
              </a:rPr>
              <a:t>Planinė konfigūracija</a:t>
            </a:r>
            <a:endParaRPr sz="2000" b="1">
              <a:solidFill>
                <a:schemeClr val="dk1"/>
              </a:solidFill>
              <a:highlight>
                <a:srgbClr val="FFFFFF"/>
              </a:highlight>
              <a:latin typeface="Raleway"/>
              <a:ea typeface="Raleway"/>
              <a:cs typeface="Raleway"/>
              <a:sym typeface="Raleway"/>
            </a:endParaRPr>
          </a:p>
        </p:txBody>
      </p:sp>
      <p:sp>
        <p:nvSpPr>
          <p:cNvPr id="370" name="Google Shape;370;p21"/>
          <p:cNvSpPr txBox="1"/>
          <p:nvPr/>
        </p:nvSpPr>
        <p:spPr>
          <a:xfrm>
            <a:off x="446075" y="636025"/>
            <a:ext cx="14188800" cy="58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highlight>
                  <a:schemeClr val="lt1"/>
                </a:highlight>
                <a:latin typeface="Raleway"/>
                <a:ea typeface="Raleway"/>
                <a:cs typeface="Raleway"/>
                <a:sym typeface="Raleway"/>
              </a:rPr>
              <a:t>16 vietų dviračiams ir 2 paspirtukams</a:t>
            </a:r>
            <a:endParaRPr sz="1800">
              <a:solidFill>
                <a:schemeClr val="dk1"/>
              </a:solidFill>
              <a:highlight>
                <a:schemeClr val="lt1"/>
              </a:highlight>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22"/>
          <p:cNvPicPr preferRelativeResize="0"/>
          <p:nvPr/>
        </p:nvPicPr>
        <p:blipFill rotWithShape="1">
          <a:blip r:embed="rId3">
            <a:alphaModFix/>
          </a:blip>
          <a:srcRect l="-5861" t="6623" r="36412" b="6344"/>
          <a:stretch/>
        </p:blipFill>
        <p:spPr>
          <a:xfrm>
            <a:off x="451175" y="197475"/>
            <a:ext cx="8815652" cy="7751225"/>
          </a:xfrm>
          <a:prstGeom prst="rect">
            <a:avLst/>
          </a:prstGeom>
          <a:noFill/>
          <a:ln>
            <a:noFill/>
          </a:ln>
        </p:spPr>
      </p:pic>
      <p:pic>
        <p:nvPicPr>
          <p:cNvPr id="376" name="Google Shape;376;p22"/>
          <p:cNvPicPr preferRelativeResize="0"/>
          <p:nvPr/>
        </p:nvPicPr>
        <p:blipFill rotWithShape="1">
          <a:blip r:embed="rId3">
            <a:alphaModFix/>
          </a:blip>
          <a:srcRect l="62272" t="47402" r="5744" b="6345"/>
          <a:stretch/>
        </p:blipFill>
        <p:spPr>
          <a:xfrm>
            <a:off x="9104225" y="4079497"/>
            <a:ext cx="4060027" cy="4119175"/>
          </a:xfrm>
          <a:prstGeom prst="rect">
            <a:avLst/>
          </a:prstGeom>
          <a:noFill/>
          <a:ln>
            <a:noFill/>
          </a:ln>
        </p:spPr>
      </p:pic>
      <p:sp>
        <p:nvSpPr>
          <p:cNvPr id="377" name="Google Shape;377;p22"/>
          <p:cNvSpPr/>
          <p:nvPr/>
        </p:nvSpPr>
        <p:spPr>
          <a:xfrm>
            <a:off x="7054925" y="5106225"/>
            <a:ext cx="2294100" cy="2637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8" name="Google Shape;378;p22"/>
          <p:cNvPicPr preferRelativeResize="0"/>
          <p:nvPr/>
        </p:nvPicPr>
        <p:blipFill rotWithShape="1">
          <a:blip r:embed="rId3">
            <a:alphaModFix amt="40000"/>
          </a:blip>
          <a:srcRect l="13458" t="6623" r="54557" b="6344"/>
          <a:stretch/>
        </p:blipFill>
        <p:spPr>
          <a:xfrm>
            <a:off x="2910437" y="197475"/>
            <a:ext cx="4060027" cy="7751225"/>
          </a:xfrm>
          <a:prstGeom prst="rect">
            <a:avLst/>
          </a:prstGeom>
          <a:noFill/>
          <a:ln>
            <a:noFill/>
          </a:ln>
        </p:spPr>
      </p:pic>
      <p:sp>
        <p:nvSpPr>
          <p:cNvPr id="379" name="Google Shape;379;p22"/>
          <p:cNvSpPr/>
          <p:nvPr/>
        </p:nvSpPr>
        <p:spPr>
          <a:xfrm>
            <a:off x="9059100" y="2840116"/>
            <a:ext cx="515700" cy="82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2"/>
          <p:cNvSpPr/>
          <p:nvPr/>
        </p:nvSpPr>
        <p:spPr>
          <a:xfrm>
            <a:off x="2777925" y="7676525"/>
            <a:ext cx="10278250" cy="398900"/>
          </a:xfrm>
          <a:custGeom>
            <a:avLst/>
            <a:gdLst/>
            <a:ahLst/>
            <a:cxnLst/>
            <a:rect l="l" t="t" r="r" b="b"/>
            <a:pathLst>
              <a:path w="411130" h="15956" extrusionOk="0">
                <a:moveTo>
                  <a:pt x="406002" y="9972"/>
                </a:moveTo>
                <a:lnTo>
                  <a:pt x="262690" y="9972"/>
                </a:lnTo>
                <a:lnTo>
                  <a:pt x="262690" y="0"/>
                </a:lnTo>
                <a:lnTo>
                  <a:pt x="73793" y="0"/>
                </a:lnTo>
                <a:lnTo>
                  <a:pt x="67240" y="3134"/>
                </a:lnTo>
                <a:lnTo>
                  <a:pt x="0" y="3134"/>
                </a:lnTo>
                <a:lnTo>
                  <a:pt x="0" y="15956"/>
                </a:lnTo>
                <a:lnTo>
                  <a:pt x="411130" y="15956"/>
                </a:lnTo>
                <a:lnTo>
                  <a:pt x="410276" y="9403"/>
                </a:lnTo>
              </a:path>
            </a:pathLst>
          </a:custGeom>
          <a:solidFill>
            <a:schemeClr val="lt1"/>
          </a:solidFill>
          <a:ln>
            <a:noFill/>
          </a:ln>
        </p:spPr>
      </p:sp>
      <p:sp>
        <p:nvSpPr>
          <p:cNvPr id="381" name="Google Shape;381;p22"/>
          <p:cNvSpPr/>
          <p:nvPr/>
        </p:nvSpPr>
        <p:spPr>
          <a:xfrm>
            <a:off x="2799300" y="7676525"/>
            <a:ext cx="10249750" cy="249300"/>
          </a:xfrm>
          <a:custGeom>
            <a:avLst/>
            <a:gdLst/>
            <a:ahLst/>
            <a:cxnLst/>
            <a:rect l="l" t="t" r="r" b="b"/>
            <a:pathLst>
              <a:path w="409990" h="9972" extrusionOk="0">
                <a:moveTo>
                  <a:pt x="0" y="3988"/>
                </a:moveTo>
                <a:lnTo>
                  <a:pt x="66955" y="3988"/>
                </a:lnTo>
                <a:lnTo>
                  <a:pt x="73508" y="0"/>
                </a:lnTo>
                <a:lnTo>
                  <a:pt x="262120" y="0"/>
                </a:lnTo>
                <a:lnTo>
                  <a:pt x="262120" y="9972"/>
                </a:lnTo>
                <a:lnTo>
                  <a:pt x="409990" y="9972"/>
                </a:lnTo>
              </a:path>
            </a:pathLst>
          </a:custGeom>
          <a:noFill/>
          <a:ln w="38100" cap="flat" cmpd="sng">
            <a:solidFill>
              <a:schemeClr val="dk1"/>
            </a:solidFill>
            <a:prstDash val="solid"/>
            <a:round/>
            <a:headEnd type="none" w="med" len="med"/>
            <a:tailEnd type="none" w="med" len="med"/>
          </a:ln>
        </p:spPr>
      </p:sp>
      <p:sp>
        <p:nvSpPr>
          <p:cNvPr id="382" name="Google Shape;382;p22"/>
          <p:cNvSpPr/>
          <p:nvPr/>
        </p:nvSpPr>
        <p:spPr>
          <a:xfrm>
            <a:off x="9059100" y="2840116"/>
            <a:ext cx="515700" cy="82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3" name="Google Shape;383;p22"/>
          <p:cNvCxnSpPr/>
          <p:nvPr/>
        </p:nvCxnSpPr>
        <p:spPr>
          <a:xfrm rot="10800000" flipH="1">
            <a:off x="3736770" y="3458113"/>
            <a:ext cx="12000" cy="4285800"/>
          </a:xfrm>
          <a:prstGeom prst="straightConnector1">
            <a:avLst/>
          </a:prstGeom>
          <a:noFill/>
          <a:ln w="9525" cap="flat" cmpd="sng">
            <a:solidFill>
              <a:srgbClr val="E06666"/>
            </a:solidFill>
            <a:prstDash val="solid"/>
            <a:round/>
            <a:headEnd type="none" w="med" len="med"/>
            <a:tailEnd type="none" w="med" len="med"/>
          </a:ln>
        </p:spPr>
      </p:cxnSp>
      <p:sp>
        <p:nvSpPr>
          <p:cNvPr id="384" name="Google Shape;384;p22"/>
          <p:cNvSpPr/>
          <p:nvPr/>
        </p:nvSpPr>
        <p:spPr>
          <a:xfrm>
            <a:off x="3678720" y="7679863"/>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2"/>
          <p:cNvSpPr txBox="1"/>
          <p:nvPr/>
        </p:nvSpPr>
        <p:spPr>
          <a:xfrm>
            <a:off x="2845786" y="3033225"/>
            <a:ext cx="17940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Dviračių takas</a:t>
            </a:r>
            <a:endParaRPr sz="1200">
              <a:solidFill>
                <a:schemeClr val="dk1"/>
              </a:solidFill>
              <a:latin typeface="Raleway"/>
              <a:ea typeface="Raleway"/>
              <a:cs typeface="Raleway"/>
              <a:sym typeface="Raleway"/>
            </a:endParaRPr>
          </a:p>
        </p:txBody>
      </p:sp>
      <p:sp>
        <p:nvSpPr>
          <p:cNvPr id="386" name="Google Shape;386;p22"/>
          <p:cNvSpPr txBox="1"/>
          <p:nvPr/>
        </p:nvSpPr>
        <p:spPr>
          <a:xfrm>
            <a:off x="12729511" y="7109700"/>
            <a:ext cx="1794000" cy="393600"/>
          </a:xfrm>
          <a:prstGeom prst="rect">
            <a:avLst/>
          </a:prstGeom>
          <a:noFill/>
          <a:ln>
            <a:noFill/>
          </a:ln>
        </p:spPr>
        <p:txBody>
          <a:bodyPr spcFirstLastPara="1" wrap="square" lIns="151975" tIns="151975" rIns="151975" bIns="151975" anchor="ctr" anchorCtr="0">
            <a:noAutofit/>
          </a:bodyPr>
          <a:lstStyle/>
          <a:p>
            <a:pPr marL="0" lvl="0" indent="0" algn="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Grindų danga</a:t>
            </a:r>
            <a:endParaRPr sz="1200">
              <a:solidFill>
                <a:schemeClr val="dk1"/>
              </a:solidFill>
              <a:latin typeface="Raleway"/>
              <a:ea typeface="Raleway"/>
              <a:cs typeface="Raleway"/>
              <a:sym typeface="Raleway"/>
            </a:endParaRPr>
          </a:p>
        </p:txBody>
      </p:sp>
      <p:cxnSp>
        <p:nvCxnSpPr>
          <p:cNvPr id="387" name="Google Shape;387;p22"/>
          <p:cNvCxnSpPr>
            <a:stCxn id="388" idx="6"/>
          </p:cNvCxnSpPr>
          <p:nvPr/>
        </p:nvCxnSpPr>
        <p:spPr>
          <a:xfrm>
            <a:off x="12134063" y="7424383"/>
            <a:ext cx="2253600" cy="0"/>
          </a:xfrm>
          <a:prstGeom prst="straightConnector1">
            <a:avLst/>
          </a:prstGeom>
          <a:noFill/>
          <a:ln w="9525" cap="flat" cmpd="sng">
            <a:solidFill>
              <a:srgbClr val="E06666"/>
            </a:solidFill>
            <a:prstDash val="solid"/>
            <a:round/>
            <a:headEnd type="none" w="med" len="med"/>
            <a:tailEnd type="none" w="med" len="med"/>
          </a:ln>
        </p:spPr>
      </p:cxnSp>
      <p:sp>
        <p:nvSpPr>
          <p:cNvPr id="388" name="Google Shape;388;p22"/>
          <p:cNvSpPr/>
          <p:nvPr/>
        </p:nvSpPr>
        <p:spPr>
          <a:xfrm rot="10800000">
            <a:off x="12134063" y="7360333"/>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2"/>
          <p:cNvSpPr txBox="1"/>
          <p:nvPr/>
        </p:nvSpPr>
        <p:spPr>
          <a:xfrm>
            <a:off x="9864811" y="3033225"/>
            <a:ext cx="17940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Apželdinta stogo danga</a:t>
            </a:r>
            <a:endParaRPr sz="1200">
              <a:solidFill>
                <a:schemeClr val="dk1"/>
              </a:solidFill>
              <a:latin typeface="Raleway"/>
              <a:ea typeface="Raleway"/>
              <a:cs typeface="Raleway"/>
              <a:sym typeface="Raleway"/>
            </a:endParaRPr>
          </a:p>
        </p:txBody>
      </p:sp>
      <p:cxnSp>
        <p:nvCxnSpPr>
          <p:cNvPr id="390" name="Google Shape;390;p22"/>
          <p:cNvCxnSpPr>
            <a:stCxn id="391" idx="0"/>
          </p:cNvCxnSpPr>
          <p:nvPr/>
        </p:nvCxnSpPr>
        <p:spPr>
          <a:xfrm rot="10800000">
            <a:off x="10761795" y="3458113"/>
            <a:ext cx="0" cy="597300"/>
          </a:xfrm>
          <a:prstGeom prst="straightConnector1">
            <a:avLst/>
          </a:prstGeom>
          <a:noFill/>
          <a:ln w="9525" cap="flat" cmpd="sng">
            <a:solidFill>
              <a:srgbClr val="E06666"/>
            </a:solidFill>
            <a:prstDash val="solid"/>
            <a:round/>
            <a:headEnd type="none" w="med" len="med"/>
            <a:tailEnd type="none" w="med" len="med"/>
          </a:ln>
        </p:spPr>
      </p:cxnSp>
      <p:sp>
        <p:nvSpPr>
          <p:cNvPr id="391" name="Google Shape;391;p22"/>
          <p:cNvSpPr/>
          <p:nvPr/>
        </p:nvSpPr>
        <p:spPr>
          <a:xfrm>
            <a:off x="10697745" y="4055413"/>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2" name="Google Shape;392;p22"/>
          <p:cNvCxnSpPr>
            <a:stCxn id="393" idx="0"/>
          </p:cNvCxnSpPr>
          <p:nvPr/>
        </p:nvCxnSpPr>
        <p:spPr>
          <a:xfrm rot="10800000">
            <a:off x="12010945" y="3487413"/>
            <a:ext cx="0" cy="1214400"/>
          </a:xfrm>
          <a:prstGeom prst="straightConnector1">
            <a:avLst/>
          </a:prstGeom>
          <a:noFill/>
          <a:ln w="9525" cap="flat" cmpd="sng">
            <a:solidFill>
              <a:srgbClr val="E06666"/>
            </a:solidFill>
            <a:prstDash val="solid"/>
            <a:round/>
            <a:headEnd type="none" w="med" len="med"/>
            <a:tailEnd type="none" w="med" len="med"/>
          </a:ln>
        </p:spPr>
      </p:cxnSp>
      <p:sp>
        <p:nvSpPr>
          <p:cNvPr id="393" name="Google Shape;393;p22"/>
          <p:cNvSpPr/>
          <p:nvPr/>
        </p:nvSpPr>
        <p:spPr>
          <a:xfrm>
            <a:off x="11946895" y="4701813"/>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2"/>
          <p:cNvSpPr txBox="1"/>
          <p:nvPr/>
        </p:nvSpPr>
        <p:spPr>
          <a:xfrm>
            <a:off x="11113950" y="2942175"/>
            <a:ext cx="1794000" cy="5757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Vidinis</a:t>
            </a:r>
            <a:endParaRPr sz="120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apšvietimas</a:t>
            </a:r>
            <a:endParaRPr sz="1200">
              <a:solidFill>
                <a:schemeClr val="dk1"/>
              </a:solidFill>
              <a:latin typeface="Raleway"/>
              <a:ea typeface="Raleway"/>
              <a:cs typeface="Raleway"/>
              <a:sym typeface="Raleway"/>
            </a:endParaRPr>
          </a:p>
        </p:txBody>
      </p:sp>
      <p:cxnSp>
        <p:nvCxnSpPr>
          <p:cNvPr id="395" name="Google Shape;395;p22"/>
          <p:cNvCxnSpPr>
            <a:stCxn id="396" idx="0"/>
            <a:endCxn id="397" idx="2"/>
          </p:cNvCxnSpPr>
          <p:nvPr/>
        </p:nvCxnSpPr>
        <p:spPr>
          <a:xfrm rot="10800000">
            <a:off x="5790145" y="3426913"/>
            <a:ext cx="0" cy="4188900"/>
          </a:xfrm>
          <a:prstGeom prst="straightConnector1">
            <a:avLst/>
          </a:prstGeom>
          <a:noFill/>
          <a:ln w="9525" cap="flat" cmpd="sng">
            <a:solidFill>
              <a:srgbClr val="E06666"/>
            </a:solidFill>
            <a:prstDash val="solid"/>
            <a:round/>
            <a:headEnd type="none" w="med" len="med"/>
            <a:tailEnd type="none" w="med" len="med"/>
          </a:ln>
        </p:spPr>
      </p:cxnSp>
      <p:sp>
        <p:nvSpPr>
          <p:cNvPr id="396" name="Google Shape;396;p22"/>
          <p:cNvSpPr/>
          <p:nvPr/>
        </p:nvSpPr>
        <p:spPr>
          <a:xfrm>
            <a:off x="5726095" y="7615813"/>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2"/>
          <p:cNvSpPr txBox="1"/>
          <p:nvPr/>
        </p:nvSpPr>
        <p:spPr>
          <a:xfrm>
            <a:off x="4893161" y="3033225"/>
            <a:ext cx="17940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Pėsčiųjų takas</a:t>
            </a:r>
            <a:endParaRPr sz="1200">
              <a:solidFill>
                <a:schemeClr val="dk1"/>
              </a:solidFill>
              <a:latin typeface="Raleway"/>
              <a:ea typeface="Raleway"/>
              <a:cs typeface="Raleway"/>
              <a:sym typeface="Raleway"/>
            </a:endParaRPr>
          </a:p>
        </p:txBody>
      </p:sp>
      <p:sp>
        <p:nvSpPr>
          <p:cNvPr id="398" name="Google Shape;398;p22"/>
          <p:cNvSpPr txBox="1"/>
          <p:nvPr/>
        </p:nvSpPr>
        <p:spPr>
          <a:xfrm>
            <a:off x="12729511" y="6291800"/>
            <a:ext cx="1794000" cy="393600"/>
          </a:xfrm>
          <a:prstGeom prst="rect">
            <a:avLst/>
          </a:prstGeom>
          <a:noFill/>
          <a:ln>
            <a:noFill/>
          </a:ln>
        </p:spPr>
        <p:txBody>
          <a:bodyPr spcFirstLastPara="1" wrap="square" lIns="151975" tIns="151975" rIns="151975" bIns="151975" anchor="ctr" anchorCtr="0">
            <a:noAutofit/>
          </a:bodyPr>
          <a:lstStyle/>
          <a:p>
            <a:pPr marL="0" lvl="0" indent="0" algn="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Dviračių stovai</a:t>
            </a:r>
            <a:endParaRPr sz="1200">
              <a:solidFill>
                <a:schemeClr val="dk1"/>
              </a:solidFill>
              <a:latin typeface="Raleway"/>
              <a:ea typeface="Raleway"/>
              <a:cs typeface="Raleway"/>
              <a:sym typeface="Raleway"/>
            </a:endParaRPr>
          </a:p>
        </p:txBody>
      </p:sp>
      <p:cxnSp>
        <p:nvCxnSpPr>
          <p:cNvPr id="399" name="Google Shape;399;p22"/>
          <p:cNvCxnSpPr>
            <a:stCxn id="400" idx="2"/>
          </p:cNvCxnSpPr>
          <p:nvPr/>
        </p:nvCxnSpPr>
        <p:spPr>
          <a:xfrm>
            <a:off x="12390263" y="6606483"/>
            <a:ext cx="1967700" cy="0"/>
          </a:xfrm>
          <a:prstGeom prst="straightConnector1">
            <a:avLst/>
          </a:prstGeom>
          <a:noFill/>
          <a:ln w="9525" cap="flat" cmpd="sng">
            <a:solidFill>
              <a:srgbClr val="E06666"/>
            </a:solidFill>
            <a:prstDash val="solid"/>
            <a:round/>
            <a:headEnd type="none" w="med" len="med"/>
            <a:tailEnd type="none" w="med" len="med"/>
          </a:ln>
        </p:spPr>
      </p:cxnSp>
      <p:sp>
        <p:nvSpPr>
          <p:cNvPr id="400" name="Google Shape;400;p22"/>
          <p:cNvSpPr/>
          <p:nvPr/>
        </p:nvSpPr>
        <p:spPr>
          <a:xfrm rot="10800000">
            <a:off x="12262163" y="6542433"/>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2"/>
          <p:cNvSpPr txBox="1"/>
          <p:nvPr/>
        </p:nvSpPr>
        <p:spPr>
          <a:xfrm>
            <a:off x="12729511" y="4308225"/>
            <a:ext cx="1794000" cy="393600"/>
          </a:xfrm>
          <a:prstGeom prst="rect">
            <a:avLst/>
          </a:prstGeom>
          <a:noFill/>
          <a:ln>
            <a:noFill/>
          </a:ln>
        </p:spPr>
        <p:txBody>
          <a:bodyPr spcFirstLastPara="1" wrap="square" lIns="151975" tIns="151975" rIns="151975" bIns="151975" anchor="ctr" anchorCtr="0">
            <a:noAutofit/>
          </a:bodyPr>
          <a:lstStyle/>
          <a:p>
            <a:pPr marL="0" lvl="0" indent="0" algn="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Fasado apdaila</a:t>
            </a:r>
            <a:endParaRPr sz="1200">
              <a:solidFill>
                <a:schemeClr val="dk1"/>
              </a:solidFill>
              <a:latin typeface="Raleway"/>
              <a:ea typeface="Raleway"/>
              <a:cs typeface="Raleway"/>
              <a:sym typeface="Raleway"/>
            </a:endParaRPr>
          </a:p>
        </p:txBody>
      </p:sp>
      <p:cxnSp>
        <p:nvCxnSpPr>
          <p:cNvPr id="402" name="Google Shape;402;p22"/>
          <p:cNvCxnSpPr>
            <a:stCxn id="403" idx="2"/>
          </p:cNvCxnSpPr>
          <p:nvPr/>
        </p:nvCxnSpPr>
        <p:spPr>
          <a:xfrm>
            <a:off x="12582488" y="4622908"/>
            <a:ext cx="1775400" cy="0"/>
          </a:xfrm>
          <a:prstGeom prst="straightConnector1">
            <a:avLst/>
          </a:prstGeom>
          <a:noFill/>
          <a:ln w="9525" cap="flat" cmpd="sng">
            <a:solidFill>
              <a:srgbClr val="E06666"/>
            </a:solidFill>
            <a:prstDash val="solid"/>
            <a:round/>
            <a:headEnd type="none" w="med" len="med"/>
            <a:tailEnd type="none" w="med" len="med"/>
          </a:ln>
        </p:spPr>
      </p:cxnSp>
      <p:sp>
        <p:nvSpPr>
          <p:cNvPr id="403" name="Google Shape;403;p22"/>
          <p:cNvSpPr/>
          <p:nvPr/>
        </p:nvSpPr>
        <p:spPr>
          <a:xfrm rot="10800000">
            <a:off x="12454388" y="4558858"/>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2"/>
          <p:cNvSpPr/>
          <p:nvPr/>
        </p:nvSpPr>
        <p:spPr>
          <a:xfrm rot="10800000">
            <a:off x="12372598" y="5042175"/>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txBox="1"/>
          <p:nvPr/>
        </p:nvSpPr>
        <p:spPr>
          <a:xfrm>
            <a:off x="11710869" y="4791550"/>
            <a:ext cx="2812500" cy="393600"/>
          </a:xfrm>
          <a:prstGeom prst="rect">
            <a:avLst/>
          </a:prstGeom>
          <a:noFill/>
          <a:ln>
            <a:noFill/>
          </a:ln>
        </p:spPr>
        <p:txBody>
          <a:bodyPr spcFirstLastPara="1" wrap="square" lIns="151975" tIns="151975" rIns="151975" bIns="151975" anchor="ctr" anchorCtr="0">
            <a:noAutofit/>
          </a:bodyPr>
          <a:lstStyle/>
          <a:p>
            <a:pPr marL="0" lvl="0" indent="0" algn="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Konteinerio konstrukcija</a:t>
            </a:r>
            <a:endParaRPr sz="1200">
              <a:solidFill>
                <a:schemeClr val="dk1"/>
              </a:solidFill>
              <a:latin typeface="Raleway"/>
              <a:ea typeface="Raleway"/>
              <a:cs typeface="Raleway"/>
              <a:sym typeface="Raleway"/>
            </a:endParaRPr>
          </a:p>
        </p:txBody>
      </p:sp>
      <p:cxnSp>
        <p:nvCxnSpPr>
          <p:cNvPr id="406" name="Google Shape;406;p22"/>
          <p:cNvCxnSpPr>
            <a:stCxn id="404" idx="2"/>
          </p:cNvCxnSpPr>
          <p:nvPr/>
        </p:nvCxnSpPr>
        <p:spPr>
          <a:xfrm>
            <a:off x="12500698" y="5106225"/>
            <a:ext cx="1857300" cy="0"/>
          </a:xfrm>
          <a:prstGeom prst="straightConnector1">
            <a:avLst/>
          </a:prstGeom>
          <a:noFill/>
          <a:ln w="9525" cap="flat" cmpd="sng">
            <a:solidFill>
              <a:srgbClr val="E06666"/>
            </a:solidFill>
            <a:prstDash val="solid"/>
            <a:round/>
            <a:headEnd type="none" w="med" len="med"/>
            <a:tailEnd type="none" w="med" len="med"/>
          </a:ln>
        </p:spPr>
      </p:cxnSp>
      <p:sp>
        <p:nvSpPr>
          <p:cNvPr id="407" name="Google Shape;407;p22"/>
          <p:cNvSpPr txBox="1"/>
          <p:nvPr/>
        </p:nvSpPr>
        <p:spPr>
          <a:xfrm>
            <a:off x="8452061" y="3033225"/>
            <a:ext cx="17940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Stumdomos</a:t>
            </a:r>
            <a:endParaRPr sz="1200">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durys</a:t>
            </a:r>
            <a:endParaRPr sz="1200">
              <a:solidFill>
                <a:schemeClr val="dk1"/>
              </a:solidFill>
              <a:latin typeface="Raleway"/>
              <a:ea typeface="Raleway"/>
              <a:cs typeface="Raleway"/>
              <a:sym typeface="Raleway"/>
            </a:endParaRPr>
          </a:p>
        </p:txBody>
      </p:sp>
      <p:cxnSp>
        <p:nvCxnSpPr>
          <p:cNvPr id="408" name="Google Shape;408;p22"/>
          <p:cNvCxnSpPr>
            <a:stCxn id="409" idx="0"/>
            <a:endCxn id="407" idx="2"/>
          </p:cNvCxnSpPr>
          <p:nvPr/>
        </p:nvCxnSpPr>
        <p:spPr>
          <a:xfrm rot="10800000">
            <a:off x="9349045" y="3426763"/>
            <a:ext cx="0" cy="1818300"/>
          </a:xfrm>
          <a:prstGeom prst="straightConnector1">
            <a:avLst/>
          </a:prstGeom>
          <a:noFill/>
          <a:ln w="9525" cap="flat" cmpd="sng">
            <a:solidFill>
              <a:srgbClr val="E06666"/>
            </a:solidFill>
            <a:prstDash val="solid"/>
            <a:round/>
            <a:headEnd type="none" w="med" len="med"/>
            <a:tailEnd type="none" w="med" len="med"/>
          </a:ln>
        </p:spPr>
      </p:cxnSp>
      <p:sp>
        <p:nvSpPr>
          <p:cNvPr id="409" name="Google Shape;409;p22"/>
          <p:cNvSpPr/>
          <p:nvPr/>
        </p:nvSpPr>
        <p:spPr>
          <a:xfrm>
            <a:off x="9284995" y="5245063"/>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p>
            <a:pPr marL="0" lvl="0" indent="0" algn="r" rtl="0">
              <a:spcBef>
                <a:spcPts val="0"/>
              </a:spcBef>
              <a:spcAft>
                <a:spcPts val="0"/>
              </a:spcAft>
              <a:buNone/>
            </a:pPr>
            <a:fld id="{00000000-1234-1234-1234-123412341234}" type="slidenum">
              <a:rPr lang="en"/>
              <a:t>8</a:t>
            </a:fld>
            <a:endParaRPr/>
          </a:p>
        </p:txBody>
      </p:sp>
      <p:sp>
        <p:nvSpPr>
          <p:cNvPr id="411" name="Google Shape;411;p22"/>
          <p:cNvSpPr txBox="1"/>
          <p:nvPr/>
        </p:nvSpPr>
        <p:spPr>
          <a:xfrm>
            <a:off x="-125" y="118275"/>
            <a:ext cx="15120000" cy="884400"/>
          </a:xfrm>
          <a:prstGeom prst="rect">
            <a:avLst/>
          </a:prstGeom>
          <a:noFill/>
          <a:ln>
            <a:noFill/>
          </a:ln>
        </p:spPr>
        <p:txBody>
          <a:bodyPr spcFirstLastPara="1" wrap="square" lIns="151975" tIns="151975" rIns="151975" bIns="151975" anchor="t" anchorCtr="0">
            <a:noAutofit/>
          </a:bodyPr>
          <a:lstStyle/>
          <a:p>
            <a:pPr marL="0" lvl="0" indent="0" algn="ctr" rtl="0">
              <a:spcBef>
                <a:spcPts val="0"/>
              </a:spcBef>
              <a:spcAft>
                <a:spcPts val="0"/>
              </a:spcAft>
              <a:buClr>
                <a:schemeClr val="dk1"/>
              </a:buClr>
              <a:buSzPts val="900"/>
              <a:buFont typeface="Arial"/>
              <a:buNone/>
            </a:pPr>
            <a:r>
              <a:rPr lang="en" sz="2500" b="1">
                <a:solidFill>
                  <a:schemeClr val="dk1"/>
                </a:solidFill>
                <a:highlight>
                  <a:schemeClr val="lt1"/>
                </a:highlight>
                <a:latin typeface="Raleway"/>
                <a:ea typeface="Raleway"/>
                <a:cs typeface="Raleway"/>
                <a:sym typeface="Raleway"/>
              </a:rPr>
              <a:t>Koncepcinis - principinis pjūvis</a:t>
            </a:r>
            <a:endParaRPr sz="2000" b="1">
              <a:solidFill>
                <a:schemeClr val="dk1"/>
              </a:solidFill>
              <a:highlight>
                <a:srgbClr val="FFFFFF"/>
              </a:highlight>
              <a:latin typeface="Raleway"/>
              <a:ea typeface="Raleway"/>
              <a:cs typeface="Raleway"/>
              <a:sym typeface="Raleway"/>
            </a:endParaRPr>
          </a:p>
        </p:txBody>
      </p:sp>
      <p:sp>
        <p:nvSpPr>
          <p:cNvPr id="412" name="Google Shape;412;p22"/>
          <p:cNvSpPr/>
          <p:nvPr/>
        </p:nvSpPr>
        <p:spPr>
          <a:xfrm>
            <a:off x="9352425" y="5403525"/>
            <a:ext cx="128100" cy="2243100"/>
          </a:xfrm>
          <a:prstGeom prst="rect">
            <a:avLst/>
          </a:prstGeom>
          <a:solidFill>
            <a:schemeClr val="lt1"/>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3" name="Google Shape;413;p22"/>
          <p:cNvPicPr preferRelativeResize="0"/>
          <p:nvPr/>
        </p:nvPicPr>
        <p:blipFill>
          <a:blip r:embed="rId4">
            <a:alphaModFix/>
          </a:blip>
          <a:stretch>
            <a:fillRect/>
          </a:stretch>
        </p:blipFill>
        <p:spPr>
          <a:xfrm>
            <a:off x="8728025" y="5746950"/>
            <a:ext cx="973299" cy="1983150"/>
          </a:xfrm>
          <a:prstGeom prst="rect">
            <a:avLst/>
          </a:prstGeom>
          <a:noFill/>
          <a:ln>
            <a:noFill/>
          </a:ln>
        </p:spPr>
      </p:pic>
      <p:sp>
        <p:nvSpPr>
          <p:cNvPr id="414" name="Google Shape;414;p22"/>
          <p:cNvSpPr txBox="1"/>
          <p:nvPr/>
        </p:nvSpPr>
        <p:spPr>
          <a:xfrm>
            <a:off x="7208075" y="5313350"/>
            <a:ext cx="1857300" cy="393600"/>
          </a:xfrm>
          <a:prstGeom prst="rect">
            <a:avLst/>
          </a:prstGeom>
          <a:noFill/>
          <a:ln>
            <a:noFill/>
          </a:ln>
        </p:spPr>
        <p:txBody>
          <a:bodyPr spcFirstLastPara="1" wrap="square" lIns="151975" tIns="151975" rIns="151975" bIns="151975" anchor="ctr" anchorCtr="0">
            <a:noAutofit/>
          </a:bodyPr>
          <a:lstStyle/>
          <a:p>
            <a:pPr marL="0" lvl="0" indent="0" algn="ctr" rtl="0">
              <a:spcBef>
                <a:spcPts val="0"/>
              </a:spcBef>
              <a:spcAft>
                <a:spcPts val="0"/>
              </a:spcAft>
              <a:buClr>
                <a:schemeClr val="dk1"/>
              </a:buClr>
              <a:buSzPts val="900"/>
              <a:buFont typeface="Arial"/>
              <a:buNone/>
            </a:pPr>
            <a:r>
              <a:rPr lang="en" sz="1200">
                <a:solidFill>
                  <a:schemeClr val="dk1"/>
                </a:solidFill>
                <a:latin typeface="Raleway"/>
                <a:ea typeface="Raleway"/>
                <a:cs typeface="Raleway"/>
                <a:sym typeface="Raleway"/>
              </a:rPr>
              <a:t>Trinkelės klojamos iki patekimo durų</a:t>
            </a:r>
            <a:endParaRPr sz="1200">
              <a:solidFill>
                <a:schemeClr val="dk1"/>
              </a:solidFill>
              <a:latin typeface="Raleway"/>
              <a:ea typeface="Raleway"/>
              <a:cs typeface="Raleway"/>
              <a:sym typeface="Raleway"/>
            </a:endParaRPr>
          </a:p>
        </p:txBody>
      </p:sp>
      <p:cxnSp>
        <p:nvCxnSpPr>
          <p:cNvPr id="415" name="Google Shape;415;p22"/>
          <p:cNvCxnSpPr>
            <a:stCxn id="416" idx="0"/>
          </p:cNvCxnSpPr>
          <p:nvPr/>
        </p:nvCxnSpPr>
        <p:spPr>
          <a:xfrm rot="10800000">
            <a:off x="8369820" y="5731983"/>
            <a:ext cx="0" cy="1861500"/>
          </a:xfrm>
          <a:prstGeom prst="straightConnector1">
            <a:avLst/>
          </a:prstGeom>
          <a:noFill/>
          <a:ln w="9525" cap="flat" cmpd="sng">
            <a:solidFill>
              <a:srgbClr val="E06666"/>
            </a:solidFill>
            <a:prstDash val="solid"/>
            <a:round/>
            <a:headEnd type="none" w="med" len="med"/>
            <a:tailEnd type="none" w="med" len="med"/>
          </a:ln>
        </p:spPr>
      </p:cxnSp>
      <p:sp>
        <p:nvSpPr>
          <p:cNvPr id="416" name="Google Shape;416;p22"/>
          <p:cNvSpPr/>
          <p:nvPr/>
        </p:nvSpPr>
        <p:spPr>
          <a:xfrm>
            <a:off x="8305770" y="7593483"/>
            <a:ext cx="128100" cy="128100"/>
          </a:xfrm>
          <a:prstGeom prst="ellipse">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3"/>
          <p:cNvSpPr txBox="1">
            <a:spLocks noGrp="1"/>
          </p:cNvSpPr>
          <p:nvPr>
            <p:ph type="sldNum" idx="12"/>
          </p:nvPr>
        </p:nvSpPr>
        <p:spPr>
          <a:xfrm>
            <a:off x="14009576" y="7833225"/>
            <a:ext cx="907200" cy="661200"/>
          </a:xfrm>
          <a:prstGeom prst="rect">
            <a:avLst/>
          </a:prstGeom>
        </p:spPr>
        <p:txBody>
          <a:bodyPr spcFirstLastPara="1" wrap="square" lIns="164125" tIns="164125" rIns="164125" bIns="164125" anchor="ctr" anchorCtr="0">
            <a:normAutofit/>
          </a:bodyPr>
          <a:lstStyle/>
          <a:p>
            <a:pPr marL="0" lvl="0" indent="0" algn="r" rtl="0">
              <a:spcBef>
                <a:spcPts val="0"/>
              </a:spcBef>
              <a:spcAft>
                <a:spcPts val="0"/>
              </a:spcAft>
              <a:buNone/>
            </a:pPr>
            <a:fld id="{00000000-1234-1234-1234-123412341234}" type="slidenum">
              <a:rPr lang="en"/>
              <a:t>9</a:t>
            </a:fld>
            <a:endParaRPr/>
          </a:p>
        </p:txBody>
      </p:sp>
      <p:pic>
        <p:nvPicPr>
          <p:cNvPr id="422" name="Google Shape;422;p23"/>
          <p:cNvPicPr preferRelativeResize="0"/>
          <p:nvPr/>
        </p:nvPicPr>
        <p:blipFill rotWithShape="1">
          <a:blip r:embed="rId3">
            <a:alphaModFix/>
          </a:blip>
          <a:srcRect l="25322" t="38446" r="57926" b="26753"/>
          <a:stretch/>
        </p:blipFill>
        <p:spPr>
          <a:xfrm>
            <a:off x="1095125" y="1755313"/>
            <a:ext cx="2532823" cy="2379026"/>
          </a:xfrm>
          <a:prstGeom prst="rect">
            <a:avLst/>
          </a:prstGeom>
          <a:noFill/>
          <a:ln>
            <a:noFill/>
          </a:ln>
        </p:spPr>
      </p:pic>
      <p:pic>
        <p:nvPicPr>
          <p:cNvPr id="423" name="Google Shape;423;p23"/>
          <p:cNvPicPr preferRelativeResize="0"/>
          <p:nvPr/>
        </p:nvPicPr>
        <p:blipFill rotWithShape="1">
          <a:blip r:embed="rId3">
            <a:alphaModFix/>
          </a:blip>
          <a:srcRect l="969" t="38446" r="82279" b="26753"/>
          <a:stretch/>
        </p:blipFill>
        <p:spPr>
          <a:xfrm>
            <a:off x="1077413" y="4982788"/>
            <a:ext cx="2532823" cy="2379026"/>
          </a:xfrm>
          <a:prstGeom prst="rect">
            <a:avLst/>
          </a:prstGeom>
          <a:noFill/>
          <a:ln>
            <a:noFill/>
          </a:ln>
        </p:spPr>
      </p:pic>
      <p:sp>
        <p:nvSpPr>
          <p:cNvPr id="424" name="Google Shape;424;p23"/>
          <p:cNvSpPr/>
          <p:nvPr/>
        </p:nvSpPr>
        <p:spPr>
          <a:xfrm rot="5400000">
            <a:off x="4434300" y="4495125"/>
            <a:ext cx="270000" cy="233400"/>
          </a:xfrm>
          <a:prstGeom prst="triangle">
            <a:avLst>
              <a:gd name="adj" fmla="val 50000"/>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3"/>
          <p:cNvSpPr/>
          <p:nvPr/>
        </p:nvSpPr>
        <p:spPr>
          <a:xfrm rot="5400000">
            <a:off x="9849950" y="4495125"/>
            <a:ext cx="270000" cy="233400"/>
          </a:xfrm>
          <a:prstGeom prst="triangle">
            <a:avLst>
              <a:gd name="adj" fmla="val 50000"/>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3"/>
          <p:cNvSpPr txBox="1"/>
          <p:nvPr/>
        </p:nvSpPr>
        <p:spPr>
          <a:xfrm>
            <a:off x="1095125" y="7297707"/>
            <a:ext cx="2627100" cy="431400"/>
          </a:xfrm>
          <a:prstGeom prst="rect">
            <a:avLst/>
          </a:prstGeom>
          <a:noFill/>
          <a:ln>
            <a:noFill/>
          </a:ln>
        </p:spPr>
        <p:txBody>
          <a:bodyPr spcFirstLastPara="1" wrap="square" lIns="151975" tIns="151975" rIns="151975" bIns="151975" anchor="t" anchorCtr="0">
            <a:noAutofit/>
          </a:bodyPr>
          <a:lstStyle/>
          <a:p>
            <a:pPr marL="0" lvl="0" indent="0" algn="ctr" rtl="0">
              <a:spcBef>
                <a:spcPts val="0"/>
              </a:spcBef>
              <a:spcAft>
                <a:spcPts val="0"/>
              </a:spcAft>
              <a:buClr>
                <a:schemeClr val="dk1"/>
              </a:buClr>
              <a:buSzPts val="900"/>
              <a:buFont typeface="Arial"/>
              <a:buNone/>
            </a:pPr>
            <a:r>
              <a:rPr lang="en" sz="1200">
                <a:solidFill>
                  <a:srgbClr val="111111"/>
                </a:solidFill>
                <a:highlight>
                  <a:schemeClr val="lt1"/>
                </a:highlight>
              </a:rPr>
              <a:t>6 x 2.44 x 2.9 m </a:t>
            </a:r>
            <a:endParaRPr sz="1200">
              <a:solidFill>
                <a:srgbClr val="111111"/>
              </a:solidFill>
              <a:highlight>
                <a:schemeClr val="lt1"/>
              </a:highlight>
            </a:endParaRPr>
          </a:p>
          <a:p>
            <a:pPr marL="0" lvl="0" indent="0" algn="ctr" rtl="0">
              <a:spcBef>
                <a:spcPts val="0"/>
              </a:spcBef>
              <a:spcAft>
                <a:spcPts val="0"/>
              </a:spcAft>
              <a:buClr>
                <a:schemeClr val="dk1"/>
              </a:buClr>
              <a:buSzPts val="900"/>
              <a:buFont typeface="Arial"/>
              <a:buNone/>
            </a:pPr>
            <a:r>
              <a:rPr lang="en" sz="1200">
                <a:solidFill>
                  <a:srgbClr val="111111"/>
                </a:solidFill>
                <a:highlight>
                  <a:schemeClr val="lt1"/>
                </a:highlight>
              </a:rPr>
              <a:t>Tipinis jūrinis konteineris</a:t>
            </a:r>
            <a:endParaRPr sz="1200">
              <a:solidFill>
                <a:srgbClr val="111111"/>
              </a:solidFill>
              <a:highlight>
                <a:schemeClr val="lt1"/>
              </a:highlight>
            </a:endParaRPr>
          </a:p>
        </p:txBody>
      </p:sp>
      <p:sp>
        <p:nvSpPr>
          <p:cNvPr id="427" name="Google Shape;427;p23"/>
          <p:cNvSpPr txBox="1"/>
          <p:nvPr/>
        </p:nvSpPr>
        <p:spPr>
          <a:xfrm>
            <a:off x="5922688" y="6819725"/>
            <a:ext cx="2627100" cy="1132500"/>
          </a:xfrm>
          <a:prstGeom prst="rect">
            <a:avLst/>
          </a:prstGeom>
          <a:noFill/>
          <a:ln>
            <a:noFill/>
          </a:ln>
        </p:spPr>
        <p:txBody>
          <a:bodyPr spcFirstLastPara="1" wrap="square" lIns="151975" tIns="151975" rIns="151975" bIns="151975" anchor="t" anchorCtr="0">
            <a:noAutofit/>
          </a:bodyPr>
          <a:lstStyle/>
          <a:p>
            <a:pPr marL="0" lvl="0" indent="0" algn="ctr" rtl="0">
              <a:spcBef>
                <a:spcPts val="0"/>
              </a:spcBef>
              <a:spcAft>
                <a:spcPts val="0"/>
              </a:spcAft>
              <a:buClr>
                <a:schemeClr val="dk1"/>
              </a:buClr>
              <a:buSzPts val="900"/>
              <a:buFont typeface="Arial"/>
              <a:buNone/>
            </a:pPr>
            <a:r>
              <a:rPr lang="en" sz="1200">
                <a:solidFill>
                  <a:srgbClr val="111111"/>
                </a:solidFill>
                <a:highlight>
                  <a:schemeClr val="lt1"/>
                </a:highlight>
              </a:rPr>
              <a:t>Ant konstrukcinio karkaso montuojami skydai pagaminti iš cinkuoto plieno plokščių ir dažomi RAL 9004, ant stogo montuojama žalio stogo konstrukcija </a:t>
            </a:r>
            <a:endParaRPr sz="1200">
              <a:solidFill>
                <a:srgbClr val="111111"/>
              </a:solidFill>
              <a:highlight>
                <a:schemeClr val="lt1"/>
              </a:highlight>
            </a:endParaRPr>
          </a:p>
        </p:txBody>
      </p:sp>
      <p:sp>
        <p:nvSpPr>
          <p:cNvPr id="428" name="Google Shape;428;p23"/>
          <p:cNvSpPr txBox="1"/>
          <p:nvPr/>
        </p:nvSpPr>
        <p:spPr>
          <a:xfrm>
            <a:off x="10536275" y="6928575"/>
            <a:ext cx="2627100" cy="1132500"/>
          </a:xfrm>
          <a:prstGeom prst="rect">
            <a:avLst/>
          </a:prstGeom>
          <a:noFill/>
          <a:ln>
            <a:noFill/>
          </a:ln>
        </p:spPr>
        <p:txBody>
          <a:bodyPr spcFirstLastPara="1" wrap="square" lIns="151975" tIns="151975" rIns="151975" bIns="151975" anchor="t" anchorCtr="0">
            <a:noAutofit/>
          </a:bodyPr>
          <a:lstStyle/>
          <a:p>
            <a:pPr marL="0" lvl="0" indent="0" algn="ctr" rtl="0">
              <a:spcBef>
                <a:spcPts val="0"/>
              </a:spcBef>
              <a:spcAft>
                <a:spcPts val="0"/>
              </a:spcAft>
              <a:buClr>
                <a:schemeClr val="dk1"/>
              </a:buClr>
              <a:buSzPts val="900"/>
              <a:buFont typeface="Arial"/>
              <a:buNone/>
            </a:pPr>
            <a:r>
              <a:rPr lang="en" sz="1200">
                <a:solidFill>
                  <a:srgbClr val="111111"/>
                </a:solidFill>
                <a:highlight>
                  <a:schemeClr val="lt1"/>
                </a:highlight>
              </a:rPr>
              <a:t>Esant poreikiui, šalia dviračių saugyklų montuojamos poilsio zonos</a:t>
            </a:r>
            <a:endParaRPr sz="1200">
              <a:solidFill>
                <a:srgbClr val="111111"/>
              </a:solidFill>
              <a:highlight>
                <a:schemeClr val="lt1"/>
              </a:highlight>
            </a:endParaRPr>
          </a:p>
        </p:txBody>
      </p:sp>
      <p:sp>
        <p:nvSpPr>
          <p:cNvPr id="429" name="Google Shape;429;p23"/>
          <p:cNvSpPr txBox="1"/>
          <p:nvPr/>
        </p:nvSpPr>
        <p:spPr>
          <a:xfrm>
            <a:off x="1095125" y="3901375"/>
            <a:ext cx="2627100" cy="431400"/>
          </a:xfrm>
          <a:prstGeom prst="rect">
            <a:avLst/>
          </a:prstGeom>
          <a:noFill/>
          <a:ln>
            <a:noFill/>
          </a:ln>
        </p:spPr>
        <p:txBody>
          <a:bodyPr spcFirstLastPara="1" wrap="square" lIns="151975" tIns="151975" rIns="151975" bIns="151975" anchor="t" anchorCtr="0">
            <a:noAutofit/>
          </a:bodyPr>
          <a:lstStyle/>
          <a:p>
            <a:pPr marL="0" lvl="0" indent="0" algn="ctr" rtl="0">
              <a:spcBef>
                <a:spcPts val="0"/>
              </a:spcBef>
              <a:spcAft>
                <a:spcPts val="0"/>
              </a:spcAft>
              <a:buClr>
                <a:schemeClr val="dk1"/>
              </a:buClr>
              <a:buSzPts val="900"/>
              <a:buFont typeface="Arial"/>
              <a:buNone/>
            </a:pPr>
            <a:endParaRPr sz="1200">
              <a:solidFill>
                <a:srgbClr val="111111"/>
              </a:solidFill>
              <a:highlight>
                <a:schemeClr val="lt1"/>
              </a:highlight>
            </a:endParaRPr>
          </a:p>
        </p:txBody>
      </p:sp>
      <p:sp>
        <p:nvSpPr>
          <p:cNvPr id="430" name="Google Shape;430;p23"/>
          <p:cNvSpPr txBox="1"/>
          <p:nvPr/>
        </p:nvSpPr>
        <p:spPr>
          <a:xfrm>
            <a:off x="1095125" y="3964157"/>
            <a:ext cx="2627100" cy="431400"/>
          </a:xfrm>
          <a:prstGeom prst="rect">
            <a:avLst/>
          </a:prstGeom>
          <a:noFill/>
          <a:ln>
            <a:noFill/>
          </a:ln>
        </p:spPr>
        <p:txBody>
          <a:bodyPr spcFirstLastPara="1" wrap="square" lIns="151975" tIns="151975" rIns="151975" bIns="151975" anchor="t" anchorCtr="0">
            <a:noAutofit/>
          </a:bodyPr>
          <a:lstStyle/>
          <a:p>
            <a:pPr marL="0" lvl="0" indent="0" algn="ctr" rtl="0">
              <a:spcBef>
                <a:spcPts val="0"/>
              </a:spcBef>
              <a:spcAft>
                <a:spcPts val="0"/>
              </a:spcAft>
              <a:buClr>
                <a:schemeClr val="dk1"/>
              </a:buClr>
              <a:buSzPts val="900"/>
              <a:buFont typeface="Arial"/>
              <a:buNone/>
            </a:pPr>
            <a:r>
              <a:rPr lang="en" sz="1200">
                <a:solidFill>
                  <a:srgbClr val="111111"/>
                </a:solidFill>
                <a:highlight>
                  <a:schemeClr val="lt1"/>
                </a:highlight>
              </a:rPr>
              <a:t>6 x 2.44 x 2.9 m</a:t>
            </a:r>
            <a:endParaRPr sz="1200">
              <a:solidFill>
                <a:srgbClr val="111111"/>
              </a:solidFill>
              <a:highlight>
                <a:schemeClr val="lt1"/>
              </a:highlight>
            </a:endParaRPr>
          </a:p>
          <a:p>
            <a:pPr marL="0" lvl="0" indent="0" algn="ctr" rtl="0">
              <a:spcBef>
                <a:spcPts val="0"/>
              </a:spcBef>
              <a:spcAft>
                <a:spcPts val="0"/>
              </a:spcAft>
              <a:buClr>
                <a:schemeClr val="dk1"/>
              </a:buClr>
              <a:buSzPts val="900"/>
              <a:buFont typeface="Arial"/>
              <a:buNone/>
            </a:pPr>
            <a:r>
              <a:rPr lang="en" sz="1200">
                <a:solidFill>
                  <a:srgbClr val="111111"/>
                </a:solidFill>
                <a:highlight>
                  <a:schemeClr val="lt1"/>
                </a:highlight>
              </a:rPr>
              <a:t>Metalo karkaso konstrukcija</a:t>
            </a:r>
            <a:endParaRPr sz="1200">
              <a:solidFill>
                <a:srgbClr val="111111"/>
              </a:solidFill>
              <a:highlight>
                <a:schemeClr val="lt1"/>
              </a:highlight>
            </a:endParaRPr>
          </a:p>
        </p:txBody>
      </p:sp>
      <p:pic>
        <p:nvPicPr>
          <p:cNvPr id="431" name="Google Shape;431;p23"/>
          <p:cNvPicPr preferRelativeResize="0"/>
          <p:nvPr/>
        </p:nvPicPr>
        <p:blipFill rotWithShape="1">
          <a:blip r:embed="rId4">
            <a:alphaModFix/>
          </a:blip>
          <a:srcRect l="20568" t="2773" r="23141" b="5993"/>
          <a:stretch/>
        </p:blipFill>
        <p:spPr>
          <a:xfrm>
            <a:off x="5085388" y="1697000"/>
            <a:ext cx="4597550" cy="4278526"/>
          </a:xfrm>
          <a:prstGeom prst="rect">
            <a:avLst/>
          </a:prstGeom>
          <a:noFill/>
          <a:ln>
            <a:noFill/>
          </a:ln>
        </p:spPr>
      </p:pic>
      <p:cxnSp>
        <p:nvCxnSpPr>
          <p:cNvPr id="432" name="Google Shape;432;p23"/>
          <p:cNvCxnSpPr/>
          <p:nvPr/>
        </p:nvCxnSpPr>
        <p:spPr>
          <a:xfrm>
            <a:off x="6110113" y="2288950"/>
            <a:ext cx="0" cy="1209900"/>
          </a:xfrm>
          <a:prstGeom prst="straightConnector1">
            <a:avLst/>
          </a:prstGeom>
          <a:noFill/>
          <a:ln w="9525" cap="flat" cmpd="sng">
            <a:solidFill>
              <a:srgbClr val="CC0000"/>
            </a:solidFill>
            <a:prstDash val="dash"/>
            <a:round/>
            <a:headEnd type="none" w="med" len="med"/>
            <a:tailEnd type="none" w="med" len="med"/>
          </a:ln>
        </p:spPr>
      </p:cxnSp>
      <p:cxnSp>
        <p:nvCxnSpPr>
          <p:cNvPr id="433" name="Google Shape;433;p23"/>
          <p:cNvCxnSpPr/>
          <p:nvPr/>
        </p:nvCxnSpPr>
        <p:spPr>
          <a:xfrm>
            <a:off x="7882246" y="3351875"/>
            <a:ext cx="0" cy="1209900"/>
          </a:xfrm>
          <a:prstGeom prst="straightConnector1">
            <a:avLst/>
          </a:prstGeom>
          <a:noFill/>
          <a:ln w="9525" cap="flat" cmpd="sng">
            <a:solidFill>
              <a:srgbClr val="CC0000"/>
            </a:solidFill>
            <a:prstDash val="dash"/>
            <a:round/>
            <a:headEnd type="none" w="med" len="med"/>
            <a:tailEnd type="none" w="med" len="med"/>
          </a:ln>
        </p:spPr>
      </p:cxnSp>
      <p:cxnSp>
        <p:nvCxnSpPr>
          <p:cNvPr id="434" name="Google Shape;434;p23"/>
          <p:cNvCxnSpPr/>
          <p:nvPr/>
        </p:nvCxnSpPr>
        <p:spPr>
          <a:xfrm>
            <a:off x="8672229" y="2963758"/>
            <a:ext cx="0" cy="1209900"/>
          </a:xfrm>
          <a:prstGeom prst="straightConnector1">
            <a:avLst/>
          </a:prstGeom>
          <a:noFill/>
          <a:ln w="9525" cap="flat" cmpd="sng">
            <a:solidFill>
              <a:srgbClr val="CC0000"/>
            </a:solidFill>
            <a:prstDash val="dash"/>
            <a:round/>
            <a:headEnd type="none" w="med" len="med"/>
            <a:tailEnd type="none" w="med" len="med"/>
          </a:ln>
        </p:spPr>
      </p:cxnSp>
      <p:cxnSp>
        <p:nvCxnSpPr>
          <p:cNvPr id="435" name="Google Shape;435;p23"/>
          <p:cNvCxnSpPr/>
          <p:nvPr/>
        </p:nvCxnSpPr>
        <p:spPr>
          <a:xfrm>
            <a:off x="6871638" y="2730200"/>
            <a:ext cx="0" cy="384300"/>
          </a:xfrm>
          <a:prstGeom prst="straightConnector1">
            <a:avLst/>
          </a:prstGeom>
          <a:noFill/>
          <a:ln w="9525" cap="flat" cmpd="sng">
            <a:solidFill>
              <a:srgbClr val="CC0000"/>
            </a:solidFill>
            <a:prstDash val="dash"/>
            <a:round/>
            <a:headEnd type="none" w="med" len="med"/>
            <a:tailEnd type="none" w="med" len="med"/>
          </a:ln>
        </p:spPr>
      </p:cxnSp>
      <p:cxnSp>
        <p:nvCxnSpPr>
          <p:cNvPr id="436" name="Google Shape;436;p23"/>
          <p:cNvCxnSpPr/>
          <p:nvPr/>
        </p:nvCxnSpPr>
        <p:spPr>
          <a:xfrm>
            <a:off x="7953538" y="5491575"/>
            <a:ext cx="583500" cy="384300"/>
          </a:xfrm>
          <a:prstGeom prst="straightConnector1">
            <a:avLst/>
          </a:prstGeom>
          <a:noFill/>
          <a:ln w="9525" cap="flat" cmpd="sng">
            <a:solidFill>
              <a:srgbClr val="CC0000"/>
            </a:solidFill>
            <a:prstDash val="dash"/>
            <a:round/>
            <a:headEnd type="none" w="med" len="med"/>
            <a:tailEnd type="none" w="med" len="med"/>
          </a:ln>
        </p:spPr>
      </p:cxnSp>
      <p:cxnSp>
        <p:nvCxnSpPr>
          <p:cNvPr id="437" name="Google Shape;437;p23"/>
          <p:cNvCxnSpPr/>
          <p:nvPr/>
        </p:nvCxnSpPr>
        <p:spPr>
          <a:xfrm>
            <a:off x="8693688" y="5149950"/>
            <a:ext cx="640500" cy="341700"/>
          </a:xfrm>
          <a:prstGeom prst="straightConnector1">
            <a:avLst/>
          </a:prstGeom>
          <a:noFill/>
          <a:ln w="9525" cap="flat" cmpd="sng">
            <a:solidFill>
              <a:srgbClr val="CC0000"/>
            </a:solidFill>
            <a:prstDash val="dash"/>
            <a:round/>
            <a:headEnd type="none" w="med" len="med"/>
            <a:tailEnd type="none" w="med" len="med"/>
          </a:ln>
        </p:spPr>
      </p:cxnSp>
      <p:cxnSp>
        <p:nvCxnSpPr>
          <p:cNvPr id="438" name="Google Shape;438;p23"/>
          <p:cNvCxnSpPr/>
          <p:nvPr/>
        </p:nvCxnSpPr>
        <p:spPr>
          <a:xfrm flipH="1">
            <a:off x="6907413" y="5463100"/>
            <a:ext cx="918000" cy="420000"/>
          </a:xfrm>
          <a:prstGeom prst="straightConnector1">
            <a:avLst/>
          </a:prstGeom>
          <a:noFill/>
          <a:ln w="9525" cap="flat" cmpd="sng">
            <a:solidFill>
              <a:srgbClr val="CC0000"/>
            </a:solidFill>
            <a:prstDash val="dash"/>
            <a:round/>
            <a:headEnd type="none" w="med" len="med"/>
            <a:tailEnd type="none" w="med" len="med"/>
          </a:ln>
        </p:spPr>
      </p:cxnSp>
      <p:cxnSp>
        <p:nvCxnSpPr>
          <p:cNvPr id="439" name="Google Shape;439;p23"/>
          <p:cNvCxnSpPr/>
          <p:nvPr/>
        </p:nvCxnSpPr>
        <p:spPr>
          <a:xfrm flipH="1">
            <a:off x="6907413" y="4604525"/>
            <a:ext cx="918000" cy="420000"/>
          </a:xfrm>
          <a:prstGeom prst="straightConnector1">
            <a:avLst/>
          </a:prstGeom>
          <a:noFill/>
          <a:ln w="9525" cap="flat" cmpd="sng">
            <a:solidFill>
              <a:srgbClr val="CC0000"/>
            </a:solidFill>
            <a:prstDash val="dash"/>
            <a:round/>
            <a:headEnd type="none" w="med" len="med"/>
            <a:tailEnd type="none" w="med" len="med"/>
          </a:ln>
        </p:spPr>
      </p:cxnSp>
      <p:cxnSp>
        <p:nvCxnSpPr>
          <p:cNvPr id="440" name="Google Shape;440;p23"/>
          <p:cNvCxnSpPr/>
          <p:nvPr/>
        </p:nvCxnSpPr>
        <p:spPr>
          <a:xfrm rot="10800000">
            <a:off x="5448263" y="4011250"/>
            <a:ext cx="676200" cy="384300"/>
          </a:xfrm>
          <a:prstGeom prst="straightConnector1">
            <a:avLst/>
          </a:prstGeom>
          <a:noFill/>
          <a:ln w="9525" cap="flat" cmpd="sng">
            <a:solidFill>
              <a:srgbClr val="CC0000"/>
            </a:solidFill>
            <a:prstDash val="dash"/>
            <a:round/>
            <a:headEnd type="none" w="med" len="med"/>
            <a:tailEnd type="none" w="med" len="med"/>
          </a:ln>
        </p:spPr>
      </p:cxnSp>
      <p:cxnSp>
        <p:nvCxnSpPr>
          <p:cNvPr id="441" name="Google Shape;441;p23"/>
          <p:cNvCxnSpPr/>
          <p:nvPr/>
        </p:nvCxnSpPr>
        <p:spPr>
          <a:xfrm rot="10800000">
            <a:off x="5448263" y="3057575"/>
            <a:ext cx="676200" cy="384300"/>
          </a:xfrm>
          <a:prstGeom prst="straightConnector1">
            <a:avLst/>
          </a:prstGeom>
          <a:noFill/>
          <a:ln w="9525" cap="flat" cmpd="sng">
            <a:solidFill>
              <a:srgbClr val="CC0000"/>
            </a:solidFill>
            <a:prstDash val="dash"/>
            <a:round/>
            <a:headEnd type="none" w="med" len="med"/>
            <a:tailEnd type="none" w="med" len="med"/>
          </a:ln>
        </p:spPr>
      </p:cxnSp>
      <p:cxnSp>
        <p:nvCxnSpPr>
          <p:cNvPr id="442" name="Google Shape;442;p23"/>
          <p:cNvCxnSpPr/>
          <p:nvPr/>
        </p:nvCxnSpPr>
        <p:spPr>
          <a:xfrm flipH="1">
            <a:off x="8693588" y="4658850"/>
            <a:ext cx="882600" cy="398700"/>
          </a:xfrm>
          <a:prstGeom prst="straightConnector1">
            <a:avLst/>
          </a:prstGeom>
          <a:noFill/>
          <a:ln w="9525" cap="flat" cmpd="sng">
            <a:solidFill>
              <a:srgbClr val="CC0000"/>
            </a:solidFill>
            <a:prstDash val="dash"/>
            <a:round/>
            <a:headEnd type="none" w="med" len="med"/>
            <a:tailEnd type="none" w="med" len="med"/>
          </a:ln>
        </p:spPr>
      </p:cxnSp>
      <p:grpSp>
        <p:nvGrpSpPr>
          <p:cNvPr id="443" name="Google Shape;443;p23"/>
          <p:cNvGrpSpPr/>
          <p:nvPr/>
        </p:nvGrpSpPr>
        <p:grpSpPr>
          <a:xfrm rot="170343">
            <a:off x="10159016" y="3120057"/>
            <a:ext cx="3774896" cy="3189071"/>
            <a:chOff x="10450825" y="2849325"/>
            <a:chExt cx="3541150" cy="2991600"/>
          </a:xfrm>
        </p:grpSpPr>
        <p:pic>
          <p:nvPicPr>
            <p:cNvPr id="444" name="Google Shape;444;p23"/>
            <p:cNvPicPr preferRelativeResize="0"/>
            <p:nvPr/>
          </p:nvPicPr>
          <p:blipFill rotWithShape="1">
            <a:blip r:embed="rId3">
              <a:alphaModFix/>
            </a:blip>
            <a:srcRect l="75136" t="37404" r="1639" b="18837"/>
            <a:stretch/>
          </p:blipFill>
          <p:spPr>
            <a:xfrm>
              <a:off x="10450825" y="2849325"/>
              <a:ext cx="3511572" cy="2991600"/>
            </a:xfrm>
            <a:prstGeom prst="rect">
              <a:avLst/>
            </a:prstGeom>
            <a:noFill/>
            <a:ln>
              <a:noFill/>
            </a:ln>
          </p:spPr>
        </p:pic>
        <p:sp>
          <p:nvSpPr>
            <p:cNvPr id="445" name="Google Shape;445;p23"/>
            <p:cNvSpPr/>
            <p:nvPr/>
          </p:nvSpPr>
          <p:spPr>
            <a:xfrm>
              <a:off x="10981500" y="2893850"/>
              <a:ext cx="3010475" cy="2519400"/>
            </a:xfrm>
            <a:custGeom>
              <a:avLst/>
              <a:gdLst/>
              <a:ahLst/>
              <a:cxnLst/>
              <a:rect l="l" t="t" r="r" b="b"/>
              <a:pathLst>
                <a:path w="120419" h="100776" extrusionOk="0">
                  <a:moveTo>
                    <a:pt x="0" y="52950"/>
                  </a:moveTo>
                  <a:lnTo>
                    <a:pt x="39286" y="74585"/>
                  </a:lnTo>
                  <a:lnTo>
                    <a:pt x="50958" y="80564"/>
                  </a:lnTo>
                  <a:lnTo>
                    <a:pt x="78287" y="100776"/>
                  </a:lnTo>
                  <a:lnTo>
                    <a:pt x="99353" y="100206"/>
                  </a:lnTo>
                  <a:lnTo>
                    <a:pt x="120419" y="77717"/>
                  </a:lnTo>
                  <a:lnTo>
                    <a:pt x="118996" y="35869"/>
                  </a:lnTo>
                  <a:lnTo>
                    <a:pt x="54943" y="0"/>
                  </a:lnTo>
                  <a:lnTo>
                    <a:pt x="17935" y="16226"/>
                  </a:lnTo>
                  <a:lnTo>
                    <a:pt x="20212" y="45548"/>
                  </a:lnTo>
                  <a:lnTo>
                    <a:pt x="10249" y="53234"/>
                  </a:lnTo>
                </a:path>
              </a:pathLst>
            </a:custGeom>
            <a:solidFill>
              <a:schemeClr val="lt1"/>
            </a:solidFill>
            <a:ln>
              <a:noFill/>
            </a:ln>
          </p:spPr>
        </p:sp>
      </p:grpSp>
      <p:cxnSp>
        <p:nvCxnSpPr>
          <p:cNvPr id="446" name="Google Shape;446;p23"/>
          <p:cNvCxnSpPr/>
          <p:nvPr/>
        </p:nvCxnSpPr>
        <p:spPr>
          <a:xfrm flipH="1">
            <a:off x="12533025" y="5635163"/>
            <a:ext cx="583500" cy="263400"/>
          </a:xfrm>
          <a:prstGeom prst="straightConnector1">
            <a:avLst/>
          </a:prstGeom>
          <a:noFill/>
          <a:ln w="9525" cap="flat" cmpd="sng">
            <a:solidFill>
              <a:srgbClr val="CC0000"/>
            </a:solidFill>
            <a:prstDash val="dash"/>
            <a:round/>
            <a:headEnd type="none" w="med" len="med"/>
            <a:tailEnd type="none" w="med" len="med"/>
          </a:ln>
        </p:spPr>
      </p:cxnSp>
      <p:pic>
        <p:nvPicPr>
          <p:cNvPr id="447" name="Google Shape;447;p23"/>
          <p:cNvPicPr preferRelativeResize="0"/>
          <p:nvPr/>
        </p:nvPicPr>
        <p:blipFill rotWithShape="1">
          <a:blip r:embed="rId5">
            <a:alphaModFix/>
          </a:blip>
          <a:srcRect l="31153" t="27564" r="34962" b="14828"/>
          <a:stretch/>
        </p:blipFill>
        <p:spPr>
          <a:xfrm>
            <a:off x="11259116" y="3144173"/>
            <a:ext cx="2627098" cy="2564847"/>
          </a:xfrm>
          <a:prstGeom prst="rect">
            <a:avLst/>
          </a:prstGeom>
          <a:noFill/>
          <a:ln>
            <a:noFill/>
          </a:ln>
        </p:spPr>
      </p:pic>
      <p:cxnSp>
        <p:nvCxnSpPr>
          <p:cNvPr id="448" name="Google Shape;448;p23"/>
          <p:cNvCxnSpPr/>
          <p:nvPr/>
        </p:nvCxnSpPr>
        <p:spPr>
          <a:xfrm flipH="1">
            <a:off x="10831925" y="4581813"/>
            <a:ext cx="477000" cy="199500"/>
          </a:xfrm>
          <a:prstGeom prst="straightConnector1">
            <a:avLst/>
          </a:prstGeom>
          <a:noFill/>
          <a:ln w="9525" cap="flat" cmpd="sng">
            <a:solidFill>
              <a:srgbClr val="CC0000"/>
            </a:solidFill>
            <a:prstDash val="dash"/>
            <a:round/>
            <a:headEnd type="none" w="med" len="med"/>
            <a:tailEnd type="none" w="med" len="med"/>
          </a:ln>
        </p:spPr>
      </p:cxnSp>
      <p:sp>
        <p:nvSpPr>
          <p:cNvPr id="449" name="Google Shape;449;p23"/>
          <p:cNvSpPr txBox="1"/>
          <p:nvPr/>
        </p:nvSpPr>
        <p:spPr>
          <a:xfrm>
            <a:off x="-125" y="118275"/>
            <a:ext cx="15120000" cy="884400"/>
          </a:xfrm>
          <a:prstGeom prst="rect">
            <a:avLst/>
          </a:prstGeom>
          <a:noFill/>
          <a:ln>
            <a:noFill/>
          </a:ln>
        </p:spPr>
        <p:txBody>
          <a:bodyPr spcFirstLastPara="1" wrap="square" lIns="151975" tIns="151975" rIns="151975" bIns="151975" anchor="t" anchorCtr="0">
            <a:noAutofit/>
          </a:bodyPr>
          <a:lstStyle/>
          <a:p>
            <a:pPr marL="0" lvl="0" indent="0" algn="ctr" rtl="0">
              <a:spcBef>
                <a:spcPts val="0"/>
              </a:spcBef>
              <a:spcAft>
                <a:spcPts val="0"/>
              </a:spcAft>
              <a:buClr>
                <a:schemeClr val="dk1"/>
              </a:buClr>
              <a:buSzPts val="900"/>
              <a:buFont typeface="Arial"/>
              <a:buNone/>
            </a:pPr>
            <a:r>
              <a:rPr lang="en" sz="2500" b="1">
                <a:solidFill>
                  <a:schemeClr val="dk1"/>
                </a:solidFill>
                <a:highlight>
                  <a:schemeClr val="lt1"/>
                </a:highlight>
                <a:latin typeface="Raleway"/>
                <a:ea typeface="Raleway"/>
                <a:cs typeface="Raleway"/>
                <a:sym typeface="Raleway"/>
              </a:rPr>
              <a:t>Standartinio jūrinio konteinerio konversija į dviračių saugyklą - koncepcinis sprendimas</a:t>
            </a:r>
            <a:endParaRPr sz="2000" b="1">
              <a:solidFill>
                <a:srgbClr val="000000"/>
              </a:solidFill>
              <a:highlight>
                <a:srgbClr val="FFFFFF"/>
              </a:highlight>
              <a:latin typeface="Raleway"/>
              <a:ea typeface="Raleway"/>
              <a:cs typeface="Raleway"/>
              <a:sym typeface="Raleway"/>
            </a:endParaRPr>
          </a:p>
        </p:txBody>
      </p:sp>
      <p:sp>
        <p:nvSpPr>
          <p:cNvPr id="450" name="Google Shape;450;p23"/>
          <p:cNvSpPr txBox="1"/>
          <p:nvPr/>
        </p:nvSpPr>
        <p:spPr>
          <a:xfrm>
            <a:off x="446075" y="636025"/>
            <a:ext cx="14188800" cy="58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a:solidFill>
                  <a:schemeClr val="dk1"/>
                </a:solidFill>
                <a:highlight>
                  <a:schemeClr val="lt1"/>
                </a:highlight>
                <a:latin typeface="Raleway"/>
                <a:ea typeface="Raleway"/>
                <a:cs typeface="Raleway"/>
                <a:sym typeface="Raleway"/>
              </a:rPr>
              <a:t>Pagrindiniai dviračių saugyklos montavimo etapai ir konstrukcinis sprendimas</a:t>
            </a:r>
            <a:endParaRPr sz="1800">
              <a:highlight>
                <a:srgbClr val="FFFFFF"/>
              </a:highlight>
              <a:latin typeface="Raleway"/>
              <a:ea typeface="Raleway"/>
              <a:cs typeface="Raleway"/>
              <a:sym typeface="Raleway"/>
            </a:endParaRPr>
          </a:p>
        </p:txBody>
      </p:sp>
      <p:sp>
        <p:nvSpPr>
          <p:cNvPr id="451" name="Google Shape;451;p23"/>
          <p:cNvSpPr txBox="1"/>
          <p:nvPr/>
        </p:nvSpPr>
        <p:spPr>
          <a:xfrm>
            <a:off x="1095125" y="4598832"/>
            <a:ext cx="2627100" cy="431400"/>
          </a:xfrm>
          <a:prstGeom prst="rect">
            <a:avLst/>
          </a:prstGeom>
          <a:noFill/>
          <a:ln>
            <a:noFill/>
          </a:ln>
        </p:spPr>
        <p:txBody>
          <a:bodyPr spcFirstLastPara="1" wrap="square" lIns="151975" tIns="151975" rIns="151975" bIns="151975" anchor="t" anchorCtr="0">
            <a:noAutofit/>
          </a:bodyPr>
          <a:lstStyle/>
          <a:p>
            <a:pPr marL="0" lvl="0" indent="0" algn="ctr" rtl="0">
              <a:spcBef>
                <a:spcPts val="0"/>
              </a:spcBef>
              <a:spcAft>
                <a:spcPts val="0"/>
              </a:spcAft>
              <a:buClr>
                <a:schemeClr val="dk1"/>
              </a:buClr>
              <a:buSzPts val="900"/>
              <a:buFont typeface="Arial"/>
              <a:buNone/>
            </a:pPr>
            <a:r>
              <a:rPr lang="en" sz="1200" b="1">
                <a:solidFill>
                  <a:srgbClr val="111111"/>
                </a:solidFill>
                <a:highlight>
                  <a:schemeClr val="lt1"/>
                </a:highlight>
              </a:rPr>
              <a:t>Arba</a:t>
            </a:r>
            <a:endParaRPr sz="1200" b="1">
              <a:solidFill>
                <a:srgbClr val="111111"/>
              </a:solidFill>
              <a:highlight>
                <a:schemeClr val="lt1"/>
              </a:highligh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1089</Words>
  <Application>Microsoft Office PowerPoint</Application>
  <PresentationFormat>Pasirinktinai</PresentationFormat>
  <Paragraphs>230</Paragraphs>
  <Slides>14</Slides>
  <Notes>14</Notes>
  <HiddenSlides>0</HiddenSlides>
  <MMClips>0</MMClips>
  <ScaleCrop>false</ScaleCrop>
  <HeadingPairs>
    <vt:vector size="6" baseType="variant">
      <vt:variant>
        <vt:lpstr>Naudojami šriftai</vt:lpstr>
      </vt:variant>
      <vt:variant>
        <vt:i4>3</vt:i4>
      </vt:variant>
      <vt:variant>
        <vt:lpstr>Tema</vt:lpstr>
      </vt:variant>
      <vt:variant>
        <vt:i4>1</vt:i4>
      </vt:variant>
      <vt:variant>
        <vt:lpstr>Skaidrių pavadinimai</vt:lpstr>
      </vt:variant>
      <vt:variant>
        <vt:i4>14</vt:i4>
      </vt:variant>
    </vt:vector>
  </HeadingPairs>
  <TitlesOfParts>
    <vt:vector size="18" baseType="lpstr">
      <vt:lpstr>Roboto</vt:lpstr>
      <vt:lpstr>Raleway</vt:lpstr>
      <vt:lpstr>Arial</vt:lpstr>
      <vt:lpstr>Simple Light</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Daiva Mikulskiene</dc:creator>
  <cp:lastModifiedBy>Irmantas Kuzas</cp:lastModifiedBy>
  <cp:revision>6</cp:revision>
  <dcterms:modified xsi:type="dcterms:W3CDTF">2022-07-09T12:14:35Z</dcterms:modified>
</cp:coreProperties>
</file>