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51435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lt-L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lt-L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8d9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Google Shape;6;p1" descr=""/>
          <p:cNvPicPr/>
          <p:nvPr/>
        </p:nvPicPr>
        <p:blipFill>
          <a:blip r:embed="rId2"/>
          <a:stretch/>
        </p:blipFill>
        <p:spPr>
          <a:xfrm>
            <a:off x="19800" y="0"/>
            <a:ext cx="9104040" cy="5143320"/>
          </a:xfrm>
          <a:prstGeom prst="rect">
            <a:avLst/>
          </a:prstGeom>
          <a:ln w="0">
            <a:noFill/>
          </a:ln>
        </p:spPr>
      </p:pic>
      <p:grpSp>
        <p:nvGrpSpPr>
          <p:cNvPr id="1" name="Group 1"/>
          <p:cNvGrpSpPr/>
          <p:nvPr/>
        </p:nvGrpSpPr>
        <p:grpSpPr>
          <a:xfrm>
            <a:off x="7800840" y="-1376640"/>
            <a:ext cx="2566800" cy="3414600"/>
            <a:chOff x="7800840" y="-1376640"/>
            <a:chExt cx="2566800" cy="3414600"/>
          </a:xfrm>
        </p:grpSpPr>
        <p:sp>
          <p:nvSpPr>
            <p:cNvPr id="2" name="CustomShape 2"/>
            <p:cNvSpPr/>
            <p:nvPr/>
          </p:nvSpPr>
          <p:spPr>
            <a:xfrm rot="12650400">
              <a:off x="8236080" y="-324000"/>
              <a:ext cx="1526400" cy="2120760"/>
            </a:xfrm>
            <a:custGeom>
              <a:avLst/>
              <a:gdLst/>
              <a:ahLst/>
              <a:rect l="l" t="t" r="r" b="b"/>
              <a:pathLst>
                <a:path w="63079" h="87626">
                  <a:moveTo>
                    <a:pt x="21923" y="1"/>
                  </a:moveTo>
                  <a:cubicBezTo>
                    <a:pt x="21397" y="1"/>
                    <a:pt x="20850" y="26"/>
                    <a:pt x="20281" y="79"/>
                  </a:cubicBezTo>
                  <a:cubicBezTo>
                    <a:pt x="20281" y="79"/>
                    <a:pt x="16012" y="79"/>
                    <a:pt x="12109" y="4949"/>
                  </a:cubicBezTo>
                  <a:cubicBezTo>
                    <a:pt x="8239" y="9786"/>
                    <a:pt x="8506" y="7951"/>
                    <a:pt x="5404" y="16024"/>
                  </a:cubicBezTo>
                  <a:cubicBezTo>
                    <a:pt x="2302" y="24063"/>
                    <a:pt x="1435" y="28399"/>
                    <a:pt x="1134" y="33069"/>
                  </a:cubicBezTo>
                  <a:cubicBezTo>
                    <a:pt x="801" y="37739"/>
                    <a:pt x="0" y="39407"/>
                    <a:pt x="1735" y="47613"/>
                  </a:cubicBezTo>
                  <a:cubicBezTo>
                    <a:pt x="3436" y="55852"/>
                    <a:pt x="3303" y="55652"/>
                    <a:pt x="5437" y="59955"/>
                  </a:cubicBezTo>
                  <a:cubicBezTo>
                    <a:pt x="7572" y="64225"/>
                    <a:pt x="6672" y="69428"/>
                    <a:pt x="8106" y="73231"/>
                  </a:cubicBezTo>
                  <a:cubicBezTo>
                    <a:pt x="9574" y="77034"/>
                    <a:pt x="12176" y="76333"/>
                    <a:pt x="12609" y="80370"/>
                  </a:cubicBezTo>
                  <a:cubicBezTo>
                    <a:pt x="13043" y="84372"/>
                    <a:pt x="15845" y="84973"/>
                    <a:pt x="19681" y="85240"/>
                  </a:cubicBezTo>
                  <a:cubicBezTo>
                    <a:pt x="22857" y="85461"/>
                    <a:pt x="24707" y="87625"/>
                    <a:pt x="27407" y="87625"/>
                  </a:cubicBezTo>
                  <a:cubicBezTo>
                    <a:pt x="27969" y="87625"/>
                    <a:pt x="28567" y="87532"/>
                    <a:pt x="29221" y="87308"/>
                  </a:cubicBezTo>
                  <a:cubicBezTo>
                    <a:pt x="32990" y="86007"/>
                    <a:pt x="34958" y="73798"/>
                    <a:pt x="34958" y="73798"/>
                  </a:cubicBezTo>
                  <a:lnTo>
                    <a:pt x="34258" y="69428"/>
                  </a:lnTo>
                  <a:lnTo>
                    <a:pt x="34258" y="69428"/>
                  </a:lnTo>
                  <a:cubicBezTo>
                    <a:pt x="34258" y="69429"/>
                    <a:pt x="35526" y="73798"/>
                    <a:pt x="38795" y="75866"/>
                  </a:cubicBezTo>
                  <a:cubicBezTo>
                    <a:pt x="42097" y="77934"/>
                    <a:pt x="44765" y="84806"/>
                    <a:pt x="49836" y="85140"/>
                  </a:cubicBezTo>
                  <a:cubicBezTo>
                    <a:pt x="49972" y="85149"/>
                    <a:pt x="50103" y="85153"/>
                    <a:pt x="50229" y="85153"/>
                  </a:cubicBezTo>
                  <a:cubicBezTo>
                    <a:pt x="54866" y="85153"/>
                    <a:pt x="53588" y="79340"/>
                    <a:pt x="56641" y="77067"/>
                  </a:cubicBezTo>
                  <a:cubicBezTo>
                    <a:pt x="59810" y="74699"/>
                    <a:pt x="63079" y="66093"/>
                    <a:pt x="60510" y="59822"/>
                  </a:cubicBezTo>
                  <a:cubicBezTo>
                    <a:pt x="57942" y="53517"/>
                    <a:pt x="60543" y="48680"/>
                    <a:pt x="55607" y="43743"/>
                  </a:cubicBezTo>
                  <a:cubicBezTo>
                    <a:pt x="50670" y="38806"/>
                    <a:pt x="55473" y="33169"/>
                    <a:pt x="48768" y="26865"/>
                  </a:cubicBezTo>
                  <a:cubicBezTo>
                    <a:pt x="45032" y="23362"/>
                    <a:pt x="45266" y="19826"/>
                    <a:pt x="40095" y="16190"/>
                  </a:cubicBezTo>
                  <a:cubicBezTo>
                    <a:pt x="35146" y="12742"/>
                    <a:pt x="33712" y="1"/>
                    <a:pt x="2192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3"/>
            <p:cNvSpPr/>
            <p:nvPr/>
          </p:nvSpPr>
          <p:spPr>
            <a:xfrm rot="12650400">
              <a:off x="8785440" y="-155520"/>
              <a:ext cx="991080" cy="415800"/>
            </a:xfrm>
            <a:custGeom>
              <a:avLst/>
              <a:gdLst/>
              <a:ahLst/>
              <a:rect l="l" t="t" r="r" b="b"/>
              <a:pathLst>
                <a:path w="45333" h="19849">
                  <a:moveTo>
                    <a:pt x="1" y="19848"/>
                  </a:moveTo>
                  <a:cubicBezTo>
                    <a:pt x="1" y="19848"/>
                    <a:pt x="7306" y="16946"/>
                    <a:pt x="11309" y="11142"/>
                  </a:cubicBezTo>
                  <a:cubicBezTo>
                    <a:pt x="15345" y="5371"/>
                    <a:pt x="19615" y="1"/>
                    <a:pt x="19615" y="1"/>
                  </a:cubicBezTo>
                  <a:cubicBezTo>
                    <a:pt x="19615" y="1"/>
                    <a:pt x="25619" y="6005"/>
                    <a:pt x="34792" y="8040"/>
                  </a:cubicBezTo>
                  <a:cubicBezTo>
                    <a:pt x="43965" y="10075"/>
                    <a:pt x="45333" y="11776"/>
                    <a:pt x="45333" y="11776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4"/>
            <p:cNvSpPr/>
            <p:nvPr/>
          </p:nvSpPr>
          <p:spPr>
            <a:xfrm rot="12650400">
              <a:off x="8620920" y="38520"/>
              <a:ext cx="1193040" cy="324360"/>
            </a:xfrm>
            <a:custGeom>
              <a:avLst/>
              <a:gdLst/>
              <a:ahLst/>
              <a:rect l="l" t="t" r="r" b="b"/>
              <a:pathLst>
                <a:path w="54573" h="13410">
                  <a:moveTo>
                    <a:pt x="1" y="13410"/>
                  </a:moveTo>
                  <a:cubicBezTo>
                    <a:pt x="1" y="13410"/>
                    <a:pt x="3837" y="10308"/>
                    <a:pt x="12109" y="8506"/>
                  </a:cubicBezTo>
                  <a:cubicBezTo>
                    <a:pt x="20382" y="6672"/>
                    <a:pt x="23851" y="0"/>
                    <a:pt x="23851" y="0"/>
                  </a:cubicBezTo>
                  <a:cubicBezTo>
                    <a:pt x="23851" y="0"/>
                    <a:pt x="26520" y="2569"/>
                    <a:pt x="34959" y="3703"/>
                  </a:cubicBezTo>
                  <a:cubicBezTo>
                    <a:pt x="43365" y="4804"/>
                    <a:pt x="54573" y="6572"/>
                    <a:pt x="54573" y="6572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5"/>
            <p:cNvSpPr/>
            <p:nvPr/>
          </p:nvSpPr>
          <p:spPr>
            <a:xfrm rot="12650400">
              <a:off x="8557920" y="268200"/>
              <a:ext cx="1230480" cy="243360"/>
            </a:xfrm>
            <a:custGeom>
              <a:avLst/>
              <a:gdLst/>
              <a:ahLst/>
              <a:rect l="l" t="t" r="r" b="b"/>
              <a:pathLst>
                <a:path w="56274" h="10075">
                  <a:moveTo>
                    <a:pt x="56274" y="1335"/>
                  </a:moveTo>
                  <a:cubicBezTo>
                    <a:pt x="56274" y="1335"/>
                    <a:pt x="46400" y="0"/>
                    <a:pt x="40096" y="1268"/>
                  </a:cubicBezTo>
                  <a:cubicBezTo>
                    <a:pt x="33791" y="2569"/>
                    <a:pt x="26719" y="3203"/>
                    <a:pt x="26719" y="3203"/>
                  </a:cubicBezTo>
                  <a:cubicBezTo>
                    <a:pt x="26719" y="3203"/>
                    <a:pt x="23384" y="5938"/>
                    <a:pt x="17480" y="6338"/>
                  </a:cubicBezTo>
                  <a:cubicBezTo>
                    <a:pt x="11542" y="6738"/>
                    <a:pt x="0" y="10074"/>
                    <a:pt x="0" y="10074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6"/>
            <p:cNvSpPr/>
            <p:nvPr/>
          </p:nvSpPr>
          <p:spPr>
            <a:xfrm rot="12650400">
              <a:off x="8467920" y="493920"/>
              <a:ext cx="1291680" cy="266760"/>
            </a:xfrm>
            <a:custGeom>
              <a:avLst/>
              <a:gdLst/>
              <a:ahLst/>
              <a:rect l="l" t="t" r="r" b="b"/>
              <a:pathLst>
                <a:path w="59077" h="11042">
                  <a:moveTo>
                    <a:pt x="1" y="10141"/>
                  </a:moveTo>
                  <a:cubicBezTo>
                    <a:pt x="1" y="10141"/>
                    <a:pt x="6072" y="5037"/>
                    <a:pt x="19148" y="8039"/>
                  </a:cubicBezTo>
                  <a:cubicBezTo>
                    <a:pt x="32224" y="11042"/>
                    <a:pt x="36327" y="8373"/>
                    <a:pt x="43765" y="4170"/>
                  </a:cubicBezTo>
                  <a:cubicBezTo>
                    <a:pt x="51171" y="0"/>
                    <a:pt x="59076" y="100"/>
                    <a:pt x="59076" y="100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7"/>
            <p:cNvSpPr/>
            <p:nvPr/>
          </p:nvSpPr>
          <p:spPr>
            <a:xfrm rot="12650400">
              <a:off x="8439120" y="720000"/>
              <a:ext cx="1235160" cy="300960"/>
            </a:xfrm>
            <a:custGeom>
              <a:avLst/>
              <a:gdLst/>
              <a:ahLst/>
              <a:rect l="l" t="t" r="r" b="b"/>
              <a:pathLst>
                <a:path w="56875" h="12443">
                  <a:moveTo>
                    <a:pt x="56874" y="267"/>
                  </a:moveTo>
                  <a:cubicBezTo>
                    <a:pt x="56874" y="267"/>
                    <a:pt x="49769" y="0"/>
                    <a:pt x="42264" y="5704"/>
                  </a:cubicBezTo>
                  <a:cubicBezTo>
                    <a:pt x="34758" y="11409"/>
                    <a:pt x="33324" y="12443"/>
                    <a:pt x="23684" y="11008"/>
                  </a:cubicBezTo>
                  <a:cubicBezTo>
                    <a:pt x="14043" y="9574"/>
                    <a:pt x="0" y="9774"/>
                    <a:pt x="0" y="9774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8"/>
            <p:cNvSpPr/>
            <p:nvPr/>
          </p:nvSpPr>
          <p:spPr>
            <a:xfrm rot="12650400">
              <a:off x="8471160" y="870120"/>
              <a:ext cx="1102320" cy="375120"/>
            </a:xfrm>
            <a:custGeom>
              <a:avLst/>
              <a:gdLst/>
              <a:ahLst/>
              <a:rect l="l" t="t" r="r" b="b"/>
              <a:pathLst>
                <a:path w="51805" h="15512">
                  <a:moveTo>
                    <a:pt x="1" y="9807"/>
                  </a:moveTo>
                  <a:cubicBezTo>
                    <a:pt x="1" y="9807"/>
                    <a:pt x="5037" y="3836"/>
                    <a:pt x="17079" y="9674"/>
                  </a:cubicBezTo>
                  <a:cubicBezTo>
                    <a:pt x="29155" y="15511"/>
                    <a:pt x="31656" y="13576"/>
                    <a:pt x="37127" y="7906"/>
                  </a:cubicBezTo>
                  <a:cubicBezTo>
                    <a:pt x="42598" y="2202"/>
                    <a:pt x="51804" y="0"/>
                    <a:pt x="51804" y="0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9"/>
            <p:cNvSpPr/>
            <p:nvPr/>
          </p:nvSpPr>
          <p:spPr>
            <a:xfrm rot="12650400">
              <a:off x="8493840" y="1052280"/>
              <a:ext cx="904680" cy="392040"/>
            </a:xfrm>
            <a:custGeom>
              <a:avLst/>
              <a:gdLst/>
              <a:ahLst/>
              <a:rect l="l" t="t" r="r" b="b"/>
              <a:pathLst>
                <a:path w="43131" h="16213">
                  <a:moveTo>
                    <a:pt x="43131" y="1"/>
                  </a:moveTo>
                  <a:cubicBezTo>
                    <a:pt x="43131" y="1"/>
                    <a:pt x="37060" y="1035"/>
                    <a:pt x="32356" y="8640"/>
                  </a:cubicBezTo>
                  <a:cubicBezTo>
                    <a:pt x="27653" y="16212"/>
                    <a:pt x="14444" y="10942"/>
                    <a:pt x="0" y="5205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0"/>
            <p:cNvSpPr/>
            <p:nvPr/>
          </p:nvSpPr>
          <p:spPr>
            <a:xfrm rot="12650400">
              <a:off x="8518680" y="1272600"/>
              <a:ext cx="698040" cy="292680"/>
            </a:xfrm>
            <a:custGeom>
              <a:avLst/>
              <a:gdLst/>
              <a:ahLst/>
              <a:rect l="l" t="t" r="r" b="b"/>
              <a:pathLst>
                <a:path w="33324" h="12109">
                  <a:moveTo>
                    <a:pt x="0" y="934"/>
                  </a:moveTo>
                  <a:cubicBezTo>
                    <a:pt x="0" y="934"/>
                    <a:pt x="14244" y="6004"/>
                    <a:pt x="19447" y="12109"/>
                  </a:cubicBezTo>
                  <a:cubicBezTo>
                    <a:pt x="23584" y="5170"/>
                    <a:pt x="33324" y="0"/>
                    <a:pt x="33324" y="0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1"/>
            <p:cNvSpPr/>
            <p:nvPr/>
          </p:nvSpPr>
          <p:spPr>
            <a:xfrm rot="12650400">
              <a:off x="8515800" y="1445760"/>
              <a:ext cx="531000" cy="194400"/>
            </a:xfrm>
            <a:custGeom>
              <a:avLst/>
              <a:gdLst/>
              <a:ahLst/>
              <a:rect l="l" t="t" r="r" b="b"/>
              <a:pathLst>
                <a:path w="25319" h="9074">
                  <a:moveTo>
                    <a:pt x="1" y="0"/>
                  </a:moveTo>
                  <a:cubicBezTo>
                    <a:pt x="1" y="0"/>
                    <a:pt x="8006" y="3436"/>
                    <a:pt x="13343" y="9074"/>
                  </a:cubicBezTo>
                  <a:cubicBezTo>
                    <a:pt x="17947" y="834"/>
                    <a:pt x="25319" y="501"/>
                    <a:pt x="25319" y="501"/>
                  </a:cubicBezTo>
                </a:path>
              </a:pathLst>
            </a:custGeom>
            <a:noFill/>
            <a:ln cap="rnd" w="10000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2"/>
            <p:cNvSpPr/>
            <p:nvPr/>
          </p:nvSpPr>
          <p:spPr>
            <a:xfrm rot="12650400">
              <a:off x="9057960" y="-1454040"/>
              <a:ext cx="553680" cy="3101040"/>
            </a:xfrm>
            <a:custGeom>
              <a:avLst/>
              <a:gdLst/>
              <a:ahLst/>
              <a:rect l="l" t="t" r="r" b="b"/>
              <a:pathLst>
                <a:path w="22884" h="128126">
                  <a:moveTo>
                    <a:pt x="0" y="0"/>
                  </a:moveTo>
                  <a:cubicBezTo>
                    <a:pt x="1" y="3"/>
                    <a:pt x="6872" y="38896"/>
                    <a:pt x="11575" y="63646"/>
                  </a:cubicBezTo>
                  <a:cubicBezTo>
                    <a:pt x="16278" y="88430"/>
                    <a:pt x="17346" y="127858"/>
                    <a:pt x="17346" y="127858"/>
                  </a:cubicBezTo>
                  <a:lnTo>
                    <a:pt x="22883" y="128125"/>
                  </a:lnTo>
                  <a:cubicBezTo>
                    <a:pt x="22883" y="128125"/>
                    <a:pt x="22016" y="98504"/>
                    <a:pt x="14010" y="60844"/>
                  </a:cubicBezTo>
                  <a:cubicBezTo>
                    <a:pt x="6005" y="23185"/>
                    <a:pt x="1" y="2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" name="Group 13"/>
          <p:cNvGrpSpPr/>
          <p:nvPr/>
        </p:nvGrpSpPr>
        <p:grpSpPr>
          <a:xfrm>
            <a:off x="7896600" y="0"/>
            <a:ext cx="1322280" cy="1338120"/>
            <a:chOff x="7896600" y="0"/>
            <a:chExt cx="1322280" cy="1338120"/>
          </a:xfrm>
        </p:grpSpPr>
        <p:sp>
          <p:nvSpPr>
            <p:cNvPr id="14" name="CustomShape 14"/>
            <p:cNvSpPr/>
            <p:nvPr/>
          </p:nvSpPr>
          <p:spPr>
            <a:xfrm flipH="1">
              <a:off x="8322840" y="0"/>
              <a:ext cx="510120" cy="807120"/>
            </a:xfrm>
            <a:custGeom>
              <a:avLst/>
              <a:gdLst/>
              <a:ahLst/>
              <a:rect l="l" t="t" r="r" b="b"/>
              <a:pathLst>
                <a:path w="38968" h="61643">
                  <a:moveTo>
                    <a:pt x="0" y="0"/>
                  </a:moveTo>
                  <a:cubicBezTo>
                    <a:pt x="3040" y="8997"/>
                    <a:pt x="7052" y="17660"/>
                    <a:pt x="11946" y="25806"/>
                  </a:cubicBezTo>
                  <a:cubicBezTo>
                    <a:pt x="32281" y="59211"/>
                    <a:pt x="36962" y="60852"/>
                    <a:pt x="36962" y="60852"/>
                  </a:cubicBezTo>
                  <a:cubicBezTo>
                    <a:pt x="36962" y="60852"/>
                    <a:pt x="38968" y="61642"/>
                    <a:pt x="35411" y="57873"/>
                  </a:cubicBezTo>
                  <a:cubicBezTo>
                    <a:pt x="31825" y="54135"/>
                    <a:pt x="22676" y="40365"/>
                    <a:pt x="12220" y="22645"/>
                  </a:cubicBezTo>
                  <a:cubicBezTo>
                    <a:pt x="8025" y="15411"/>
                    <a:pt x="4499" y="7842"/>
                    <a:pt x="1642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5"/>
            <p:cNvSpPr/>
            <p:nvPr/>
          </p:nvSpPr>
          <p:spPr>
            <a:xfrm flipH="1">
              <a:off x="8700120" y="0"/>
              <a:ext cx="98280" cy="60480"/>
            </a:xfrm>
            <a:custGeom>
              <a:avLst/>
              <a:gdLst/>
              <a:ahLst/>
              <a:rect l="l" t="t" r="r" b="b"/>
              <a:pathLst>
                <a:path w="7539" h="4651">
                  <a:moveTo>
                    <a:pt x="2280" y="0"/>
                  </a:moveTo>
                  <a:cubicBezTo>
                    <a:pt x="1338" y="1429"/>
                    <a:pt x="578" y="3009"/>
                    <a:pt x="0" y="4651"/>
                  </a:cubicBezTo>
                  <a:cubicBezTo>
                    <a:pt x="2766" y="3526"/>
                    <a:pt x="5320" y="1945"/>
                    <a:pt x="7539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6"/>
            <p:cNvSpPr/>
            <p:nvPr/>
          </p:nvSpPr>
          <p:spPr>
            <a:xfrm flipH="1">
              <a:off x="8169840" y="142560"/>
              <a:ext cx="559080" cy="83520"/>
            </a:xfrm>
            <a:custGeom>
              <a:avLst/>
              <a:gdLst/>
              <a:ahLst/>
              <a:rect l="l" t="t" r="r" b="b"/>
              <a:pathLst>
                <a:path w="42707" h="6415">
                  <a:moveTo>
                    <a:pt x="18968" y="1520"/>
                  </a:moveTo>
                  <a:cubicBezTo>
                    <a:pt x="9971" y="1"/>
                    <a:pt x="1186" y="3314"/>
                    <a:pt x="1" y="6414"/>
                  </a:cubicBezTo>
                  <a:cubicBezTo>
                    <a:pt x="1" y="6414"/>
                    <a:pt x="8967" y="4195"/>
                    <a:pt x="17721" y="5077"/>
                  </a:cubicBezTo>
                  <a:cubicBezTo>
                    <a:pt x="26475" y="5928"/>
                    <a:pt x="42707" y="1338"/>
                    <a:pt x="42707" y="1338"/>
                  </a:cubicBezTo>
                  <a:cubicBezTo>
                    <a:pt x="42707" y="1338"/>
                    <a:pt x="27965" y="3071"/>
                    <a:pt x="18968" y="152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CustomShape 17"/>
            <p:cNvSpPr/>
            <p:nvPr/>
          </p:nvSpPr>
          <p:spPr>
            <a:xfrm flipH="1">
              <a:off x="8272800" y="4680"/>
              <a:ext cx="494640" cy="155520"/>
            </a:xfrm>
            <a:custGeom>
              <a:avLst/>
              <a:gdLst/>
              <a:ahLst/>
              <a:rect l="l" t="t" r="r" b="b"/>
              <a:pathLst>
                <a:path w="37782" h="11886">
                  <a:moveTo>
                    <a:pt x="0" y="10852"/>
                  </a:moveTo>
                  <a:cubicBezTo>
                    <a:pt x="0" y="10852"/>
                    <a:pt x="7660" y="11885"/>
                    <a:pt x="19362" y="7569"/>
                  </a:cubicBezTo>
                  <a:cubicBezTo>
                    <a:pt x="31065" y="3253"/>
                    <a:pt x="37782" y="1"/>
                    <a:pt x="37782" y="1"/>
                  </a:cubicBezTo>
                  <a:cubicBezTo>
                    <a:pt x="37782" y="1"/>
                    <a:pt x="4559" y="4439"/>
                    <a:pt x="0" y="10852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CustomShape 18"/>
            <p:cNvSpPr/>
            <p:nvPr/>
          </p:nvSpPr>
          <p:spPr>
            <a:xfrm flipH="1">
              <a:off x="8523720" y="0"/>
              <a:ext cx="266400" cy="97200"/>
            </a:xfrm>
            <a:custGeom>
              <a:avLst/>
              <a:gdLst/>
              <a:ahLst/>
              <a:rect l="l" t="t" r="r" b="b"/>
              <a:pathLst>
                <a:path w="20366" h="7447">
                  <a:moveTo>
                    <a:pt x="1" y="6474"/>
                  </a:moveTo>
                  <a:cubicBezTo>
                    <a:pt x="1" y="6474"/>
                    <a:pt x="4469" y="7447"/>
                    <a:pt x="13010" y="3344"/>
                  </a:cubicBezTo>
                  <a:cubicBezTo>
                    <a:pt x="15502" y="2158"/>
                    <a:pt x="18025" y="1033"/>
                    <a:pt x="20366" y="0"/>
                  </a:cubicBezTo>
                  <a:lnTo>
                    <a:pt x="12311" y="0"/>
                  </a:lnTo>
                  <a:cubicBezTo>
                    <a:pt x="7113" y="1672"/>
                    <a:pt x="2250" y="3830"/>
                    <a:pt x="1" y="6474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CustomShape 19"/>
            <p:cNvSpPr/>
            <p:nvPr/>
          </p:nvSpPr>
          <p:spPr>
            <a:xfrm flipH="1">
              <a:off x="7999560" y="637200"/>
              <a:ext cx="408960" cy="182520"/>
            </a:xfrm>
            <a:custGeom>
              <a:avLst/>
              <a:gdLst/>
              <a:ahLst/>
              <a:rect l="l" t="t" r="r" b="b"/>
              <a:pathLst>
                <a:path w="31247" h="13953">
                  <a:moveTo>
                    <a:pt x="0" y="6901"/>
                  </a:moveTo>
                  <a:cubicBezTo>
                    <a:pt x="0" y="6901"/>
                    <a:pt x="4316" y="9150"/>
                    <a:pt x="12067" y="10731"/>
                  </a:cubicBezTo>
                  <a:cubicBezTo>
                    <a:pt x="19818" y="12311"/>
                    <a:pt x="31247" y="13952"/>
                    <a:pt x="31247" y="13952"/>
                  </a:cubicBezTo>
                  <a:cubicBezTo>
                    <a:pt x="31247" y="13952"/>
                    <a:pt x="9575" y="1"/>
                    <a:pt x="0" y="690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" name="CustomShape 20"/>
            <p:cNvSpPr/>
            <p:nvPr/>
          </p:nvSpPr>
          <p:spPr>
            <a:xfrm flipH="1">
              <a:off x="7967880" y="545760"/>
              <a:ext cx="515160" cy="119160"/>
            </a:xfrm>
            <a:custGeom>
              <a:avLst/>
              <a:gdLst/>
              <a:ahLst/>
              <a:rect l="l" t="t" r="r" b="b"/>
              <a:pathLst>
                <a:path w="39364" h="9120">
                  <a:moveTo>
                    <a:pt x="1" y="5320"/>
                  </a:moveTo>
                  <a:cubicBezTo>
                    <a:pt x="1" y="5320"/>
                    <a:pt x="2858" y="7083"/>
                    <a:pt x="11551" y="8116"/>
                  </a:cubicBezTo>
                  <a:cubicBezTo>
                    <a:pt x="20275" y="9119"/>
                    <a:pt x="39363" y="8177"/>
                    <a:pt x="39363" y="8177"/>
                  </a:cubicBezTo>
                  <a:cubicBezTo>
                    <a:pt x="39363" y="8177"/>
                    <a:pt x="5654" y="0"/>
                    <a:pt x="1" y="532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" name="CustomShape 21"/>
            <p:cNvSpPr/>
            <p:nvPr/>
          </p:nvSpPr>
          <p:spPr>
            <a:xfrm flipH="1">
              <a:off x="8097120" y="353520"/>
              <a:ext cx="528840" cy="60840"/>
            </a:xfrm>
            <a:custGeom>
              <a:avLst/>
              <a:gdLst/>
              <a:ahLst/>
              <a:rect l="l" t="t" r="r" b="b"/>
              <a:pathLst>
                <a:path w="40397" h="4682">
                  <a:moveTo>
                    <a:pt x="15836" y="821"/>
                  </a:moveTo>
                  <a:cubicBezTo>
                    <a:pt x="5836" y="0"/>
                    <a:pt x="1277" y="973"/>
                    <a:pt x="0" y="3465"/>
                  </a:cubicBezTo>
                  <a:cubicBezTo>
                    <a:pt x="0" y="3465"/>
                    <a:pt x="4195" y="4620"/>
                    <a:pt x="14347" y="4651"/>
                  </a:cubicBezTo>
                  <a:cubicBezTo>
                    <a:pt x="24499" y="4681"/>
                    <a:pt x="40396" y="487"/>
                    <a:pt x="40396" y="487"/>
                  </a:cubicBezTo>
                  <a:cubicBezTo>
                    <a:pt x="40396" y="487"/>
                    <a:pt x="25837" y="1611"/>
                    <a:pt x="15836" y="82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" name="CustomShape 22"/>
            <p:cNvSpPr/>
            <p:nvPr/>
          </p:nvSpPr>
          <p:spPr>
            <a:xfrm flipH="1">
              <a:off x="8096760" y="246960"/>
              <a:ext cx="588600" cy="82800"/>
            </a:xfrm>
            <a:custGeom>
              <a:avLst/>
              <a:gdLst/>
              <a:ahLst/>
              <a:rect l="l" t="t" r="r" b="b"/>
              <a:pathLst>
                <a:path w="44956" h="6353">
                  <a:moveTo>
                    <a:pt x="20396" y="2006"/>
                  </a:moveTo>
                  <a:cubicBezTo>
                    <a:pt x="10669" y="1003"/>
                    <a:pt x="882" y="2371"/>
                    <a:pt x="0" y="4894"/>
                  </a:cubicBezTo>
                  <a:cubicBezTo>
                    <a:pt x="0" y="4894"/>
                    <a:pt x="16627" y="6353"/>
                    <a:pt x="26688" y="4924"/>
                  </a:cubicBezTo>
                  <a:cubicBezTo>
                    <a:pt x="32949" y="4012"/>
                    <a:pt x="39089" y="2341"/>
                    <a:pt x="44955" y="0"/>
                  </a:cubicBezTo>
                  <a:cubicBezTo>
                    <a:pt x="44955" y="0"/>
                    <a:pt x="30153" y="3009"/>
                    <a:pt x="20396" y="2006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" name="CustomShape 23"/>
            <p:cNvSpPr/>
            <p:nvPr/>
          </p:nvSpPr>
          <p:spPr>
            <a:xfrm flipH="1">
              <a:off x="8029080" y="446040"/>
              <a:ext cx="523800" cy="101160"/>
            </a:xfrm>
            <a:custGeom>
              <a:avLst/>
              <a:gdLst/>
              <a:ahLst/>
              <a:rect l="l" t="t" r="r" b="b"/>
              <a:pathLst>
                <a:path w="40001" h="7751">
                  <a:moveTo>
                    <a:pt x="0" y="5289"/>
                  </a:moveTo>
                  <a:cubicBezTo>
                    <a:pt x="0" y="5289"/>
                    <a:pt x="5532" y="7751"/>
                    <a:pt x="15563" y="6900"/>
                  </a:cubicBezTo>
                  <a:cubicBezTo>
                    <a:pt x="25563" y="6049"/>
                    <a:pt x="40001" y="2006"/>
                    <a:pt x="40001" y="2006"/>
                  </a:cubicBezTo>
                  <a:cubicBezTo>
                    <a:pt x="40001" y="2006"/>
                    <a:pt x="8085" y="0"/>
                    <a:pt x="0" y="5289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" name="CustomShape 24"/>
            <p:cNvSpPr/>
            <p:nvPr/>
          </p:nvSpPr>
          <p:spPr>
            <a:xfrm flipH="1">
              <a:off x="8456400" y="635040"/>
              <a:ext cx="123840" cy="545400"/>
            </a:xfrm>
            <a:custGeom>
              <a:avLst/>
              <a:gdLst/>
              <a:ahLst/>
              <a:rect l="l" t="t" r="r" b="b"/>
              <a:pathLst>
                <a:path w="9484" h="41674">
                  <a:moveTo>
                    <a:pt x="8085" y="1"/>
                  </a:moveTo>
                  <a:cubicBezTo>
                    <a:pt x="8085" y="1"/>
                    <a:pt x="1611" y="12098"/>
                    <a:pt x="608" y="22281"/>
                  </a:cubicBezTo>
                  <a:cubicBezTo>
                    <a:pt x="31" y="28725"/>
                    <a:pt x="0" y="35229"/>
                    <a:pt x="486" y="41673"/>
                  </a:cubicBezTo>
                  <a:cubicBezTo>
                    <a:pt x="486" y="41673"/>
                    <a:pt x="2432" y="26871"/>
                    <a:pt x="5411" y="18603"/>
                  </a:cubicBezTo>
                  <a:cubicBezTo>
                    <a:pt x="8359" y="10366"/>
                    <a:pt x="9484" y="2433"/>
                    <a:pt x="8085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" name="CustomShape 25"/>
            <p:cNvSpPr/>
            <p:nvPr/>
          </p:nvSpPr>
          <p:spPr>
            <a:xfrm flipH="1">
              <a:off x="8588520" y="405720"/>
              <a:ext cx="243720" cy="536400"/>
            </a:xfrm>
            <a:custGeom>
              <a:avLst/>
              <a:gdLst/>
              <a:ahLst/>
              <a:rect l="l" t="t" r="r" b="b"/>
              <a:pathLst>
                <a:path w="18633" h="40974">
                  <a:moveTo>
                    <a:pt x="16019" y="0"/>
                  </a:moveTo>
                  <a:cubicBezTo>
                    <a:pt x="16019" y="0"/>
                    <a:pt x="7022" y="11338"/>
                    <a:pt x="3526" y="21064"/>
                  </a:cubicBezTo>
                  <a:cubicBezTo>
                    <a:pt x="0" y="30760"/>
                    <a:pt x="1520" y="40973"/>
                    <a:pt x="1520" y="40973"/>
                  </a:cubicBezTo>
                  <a:cubicBezTo>
                    <a:pt x="1520" y="40973"/>
                    <a:pt x="2888" y="26535"/>
                    <a:pt x="7478" y="19818"/>
                  </a:cubicBezTo>
                  <a:cubicBezTo>
                    <a:pt x="12098" y="13101"/>
                    <a:pt x="18633" y="4681"/>
                    <a:pt x="16019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" name="CustomShape 26"/>
            <p:cNvSpPr/>
            <p:nvPr/>
          </p:nvSpPr>
          <p:spPr>
            <a:xfrm flipH="1">
              <a:off x="8518680" y="524880"/>
              <a:ext cx="171720" cy="522720"/>
            </a:xfrm>
            <a:custGeom>
              <a:avLst/>
              <a:gdLst/>
              <a:ahLst/>
              <a:rect l="l" t="t" r="r" b="b"/>
              <a:pathLst>
                <a:path w="13132" h="39941">
                  <a:moveTo>
                    <a:pt x="11186" y="0"/>
                  </a:moveTo>
                  <a:cubicBezTo>
                    <a:pt x="11186" y="0"/>
                    <a:pt x="5836" y="10700"/>
                    <a:pt x="2948" y="21216"/>
                  </a:cubicBezTo>
                  <a:cubicBezTo>
                    <a:pt x="61" y="31733"/>
                    <a:pt x="0" y="39940"/>
                    <a:pt x="0" y="39940"/>
                  </a:cubicBezTo>
                  <a:cubicBezTo>
                    <a:pt x="0" y="39940"/>
                    <a:pt x="4651" y="26019"/>
                    <a:pt x="8146" y="18876"/>
                  </a:cubicBezTo>
                  <a:cubicBezTo>
                    <a:pt x="11611" y="11733"/>
                    <a:pt x="13131" y="5259"/>
                    <a:pt x="11186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" name="CustomShape 27"/>
            <p:cNvSpPr/>
            <p:nvPr/>
          </p:nvSpPr>
          <p:spPr>
            <a:xfrm flipH="1">
              <a:off x="8390880" y="728640"/>
              <a:ext cx="84240" cy="506520"/>
            </a:xfrm>
            <a:custGeom>
              <a:avLst/>
              <a:gdLst/>
              <a:ahLst/>
              <a:rect l="l" t="t" r="r" b="b"/>
              <a:pathLst>
                <a:path w="6445" h="38695">
                  <a:moveTo>
                    <a:pt x="305" y="21156"/>
                  </a:moveTo>
                  <a:cubicBezTo>
                    <a:pt x="639" y="33466"/>
                    <a:pt x="2980" y="38694"/>
                    <a:pt x="2980" y="38694"/>
                  </a:cubicBezTo>
                  <a:cubicBezTo>
                    <a:pt x="2980" y="38694"/>
                    <a:pt x="2007" y="27934"/>
                    <a:pt x="3740" y="17995"/>
                  </a:cubicBezTo>
                  <a:cubicBezTo>
                    <a:pt x="5472" y="8056"/>
                    <a:pt x="6445" y="2220"/>
                    <a:pt x="4986" y="1"/>
                  </a:cubicBezTo>
                  <a:cubicBezTo>
                    <a:pt x="4955" y="1"/>
                    <a:pt x="1" y="8846"/>
                    <a:pt x="305" y="21156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" name="CustomShape 28"/>
            <p:cNvSpPr/>
            <p:nvPr/>
          </p:nvSpPr>
          <p:spPr>
            <a:xfrm flipH="1">
              <a:off x="7896240" y="776880"/>
              <a:ext cx="469800" cy="561240"/>
            </a:xfrm>
            <a:custGeom>
              <a:avLst/>
              <a:gdLst/>
              <a:ahLst/>
              <a:rect l="l" t="t" r="r" b="b"/>
              <a:pathLst>
                <a:path w="35898" h="42859">
                  <a:moveTo>
                    <a:pt x="0" y="1"/>
                  </a:moveTo>
                  <a:cubicBezTo>
                    <a:pt x="0" y="1"/>
                    <a:pt x="912" y="7782"/>
                    <a:pt x="10548" y="18238"/>
                  </a:cubicBezTo>
                  <a:cubicBezTo>
                    <a:pt x="20153" y="28694"/>
                    <a:pt x="35898" y="42859"/>
                    <a:pt x="35898" y="42859"/>
                  </a:cubicBezTo>
                  <a:cubicBezTo>
                    <a:pt x="35898" y="42859"/>
                    <a:pt x="13070" y="7144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" name="CustomShape 29"/>
            <p:cNvSpPr/>
            <p:nvPr/>
          </p:nvSpPr>
          <p:spPr>
            <a:xfrm flipH="1">
              <a:off x="8672760" y="321840"/>
              <a:ext cx="237600" cy="489960"/>
            </a:xfrm>
            <a:custGeom>
              <a:avLst/>
              <a:gdLst/>
              <a:ahLst/>
              <a:rect l="l" t="t" r="r" b="b"/>
              <a:pathLst>
                <a:path w="18177" h="37418">
                  <a:moveTo>
                    <a:pt x="16353" y="7995"/>
                  </a:moveTo>
                  <a:cubicBezTo>
                    <a:pt x="17721" y="5563"/>
                    <a:pt x="18177" y="2736"/>
                    <a:pt x="17690" y="1"/>
                  </a:cubicBezTo>
                  <a:cubicBezTo>
                    <a:pt x="12857" y="3952"/>
                    <a:pt x="9210" y="9150"/>
                    <a:pt x="7173" y="15046"/>
                  </a:cubicBezTo>
                  <a:cubicBezTo>
                    <a:pt x="3860" y="24712"/>
                    <a:pt x="3800" y="28269"/>
                    <a:pt x="2584" y="31612"/>
                  </a:cubicBezTo>
                  <a:cubicBezTo>
                    <a:pt x="1824" y="33588"/>
                    <a:pt x="973" y="35533"/>
                    <a:pt x="0" y="37418"/>
                  </a:cubicBezTo>
                  <a:cubicBezTo>
                    <a:pt x="3769" y="33709"/>
                    <a:pt x="6596" y="29150"/>
                    <a:pt x="8237" y="24104"/>
                  </a:cubicBezTo>
                  <a:cubicBezTo>
                    <a:pt x="10943" y="15715"/>
                    <a:pt x="14043" y="12311"/>
                    <a:pt x="16353" y="7995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" name="CustomShape 30"/>
            <p:cNvSpPr/>
            <p:nvPr/>
          </p:nvSpPr>
          <p:spPr>
            <a:xfrm flipH="1">
              <a:off x="8762400" y="162360"/>
              <a:ext cx="411480" cy="338400"/>
            </a:xfrm>
            <a:custGeom>
              <a:avLst/>
              <a:gdLst/>
              <a:ahLst/>
              <a:rect l="l" t="t" r="r" b="b"/>
              <a:pathLst>
                <a:path w="31430" h="25868">
                  <a:moveTo>
                    <a:pt x="31430" y="0"/>
                  </a:moveTo>
                  <a:cubicBezTo>
                    <a:pt x="31430" y="0"/>
                    <a:pt x="17873" y="9271"/>
                    <a:pt x="10122" y="16171"/>
                  </a:cubicBezTo>
                  <a:cubicBezTo>
                    <a:pt x="2341" y="23071"/>
                    <a:pt x="1" y="25867"/>
                    <a:pt x="1" y="25867"/>
                  </a:cubicBezTo>
                  <a:cubicBezTo>
                    <a:pt x="1" y="25867"/>
                    <a:pt x="30336" y="9849"/>
                    <a:pt x="31430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" name="CustomShape 31"/>
            <p:cNvSpPr/>
            <p:nvPr/>
          </p:nvSpPr>
          <p:spPr>
            <a:xfrm flipH="1">
              <a:off x="8786880" y="87840"/>
              <a:ext cx="431640" cy="222480"/>
            </a:xfrm>
            <a:custGeom>
              <a:avLst/>
              <a:gdLst/>
              <a:ahLst/>
              <a:rect l="l" t="t" r="r" b="b"/>
              <a:pathLst>
                <a:path w="32980" h="17022">
                  <a:moveTo>
                    <a:pt x="32979" y="578"/>
                  </a:moveTo>
                  <a:cubicBezTo>
                    <a:pt x="32979" y="578"/>
                    <a:pt x="25928" y="0"/>
                    <a:pt x="17326" y="4590"/>
                  </a:cubicBezTo>
                  <a:cubicBezTo>
                    <a:pt x="10456" y="8268"/>
                    <a:pt x="2796" y="14286"/>
                    <a:pt x="0" y="16536"/>
                  </a:cubicBezTo>
                  <a:lnTo>
                    <a:pt x="0" y="17022"/>
                  </a:lnTo>
                  <a:cubicBezTo>
                    <a:pt x="5350" y="14955"/>
                    <a:pt x="28450" y="5836"/>
                    <a:pt x="32979" y="578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" name="CustomShape 32"/>
            <p:cNvSpPr/>
            <p:nvPr/>
          </p:nvSpPr>
          <p:spPr>
            <a:xfrm flipH="1">
              <a:off x="8803800" y="16560"/>
              <a:ext cx="364320" cy="82440"/>
            </a:xfrm>
            <a:custGeom>
              <a:avLst/>
              <a:gdLst/>
              <a:ahLst/>
              <a:rect l="l" t="t" r="r" b="b"/>
              <a:pathLst>
                <a:path w="27843" h="6323">
                  <a:moveTo>
                    <a:pt x="17447" y="5229"/>
                  </a:moveTo>
                  <a:cubicBezTo>
                    <a:pt x="22159" y="6323"/>
                    <a:pt x="27843" y="3223"/>
                    <a:pt x="27691" y="3101"/>
                  </a:cubicBezTo>
                  <a:cubicBezTo>
                    <a:pt x="27691" y="3101"/>
                    <a:pt x="20274" y="1"/>
                    <a:pt x="13405" y="1064"/>
                  </a:cubicBezTo>
                  <a:cubicBezTo>
                    <a:pt x="8845" y="1855"/>
                    <a:pt x="4347" y="3071"/>
                    <a:pt x="0" y="4742"/>
                  </a:cubicBezTo>
                  <a:cubicBezTo>
                    <a:pt x="0" y="4742"/>
                    <a:pt x="12766" y="4165"/>
                    <a:pt x="17447" y="5229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3" name="CustomShape 33"/>
            <p:cNvSpPr/>
            <p:nvPr/>
          </p:nvSpPr>
          <p:spPr>
            <a:xfrm flipH="1">
              <a:off x="8715240" y="240840"/>
              <a:ext cx="314640" cy="351720"/>
            </a:xfrm>
            <a:custGeom>
              <a:avLst/>
              <a:gdLst/>
              <a:ahLst/>
              <a:rect l="l" t="t" r="r" b="b"/>
              <a:pathLst>
                <a:path w="24044" h="26871">
                  <a:moveTo>
                    <a:pt x="23131" y="0"/>
                  </a:moveTo>
                  <a:cubicBezTo>
                    <a:pt x="23131" y="0"/>
                    <a:pt x="12675" y="10092"/>
                    <a:pt x="7387" y="16262"/>
                  </a:cubicBezTo>
                  <a:cubicBezTo>
                    <a:pt x="2098" y="22432"/>
                    <a:pt x="0" y="26870"/>
                    <a:pt x="0" y="26870"/>
                  </a:cubicBezTo>
                  <a:cubicBezTo>
                    <a:pt x="0" y="26870"/>
                    <a:pt x="10669" y="17204"/>
                    <a:pt x="16292" y="11763"/>
                  </a:cubicBezTo>
                  <a:cubicBezTo>
                    <a:pt x="21916" y="6292"/>
                    <a:pt x="24043" y="2706"/>
                    <a:pt x="2313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34" name="Group 34"/>
          <p:cNvGrpSpPr/>
          <p:nvPr/>
        </p:nvGrpSpPr>
        <p:grpSpPr>
          <a:xfrm>
            <a:off x="-610920" y="-335520"/>
            <a:ext cx="1563120" cy="1602360"/>
            <a:chOff x="-610920" y="-335520"/>
            <a:chExt cx="1563120" cy="1602360"/>
          </a:xfrm>
        </p:grpSpPr>
        <p:sp>
          <p:nvSpPr>
            <p:cNvPr id="35" name="CustomShape 35"/>
            <p:cNvSpPr/>
            <p:nvPr/>
          </p:nvSpPr>
          <p:spPr>
            <a:xfrm flipV="1" rot="18723000">
              <a:off x="-231840" y="-54720"/>
              <a:ext cx="358200" cy="917280"/>
            </a:xfrm>
            <a:custGeom>
              <a:avLst/>
              <a:gdLst/>
              <a:ahLst/>
              <a:rect l="l" t="t" r="r" b="b"/>
              <a:pathLst>
                <a:path w="20783" h="53227">
                  <a:moveTo>
                    <a:pt x="1" y="1"/>
                  </a:moveTo>
                  <a:lnTo>
                    <a:pt x="1" y="1"/>
                  </a:lnTo>
                  <a:cubicBezTo>
                    <a:pt x="9107" y="15979"/>
                    <a:pt x="15111" y="32291"/>
                    <a:pt x="19781" y="52405"/>
                  </a:cubicBezTo>
                  <a:cubicBezTo>
                    <a:pt x="19901" y="52951"/>
                    <a:pt x="20152" y="53227"/>
                    <a:pt x="20368" y="53227"/>
                  </a:cubicBezTo>
                  <a:cubicBezTo>
                    <a:pt x="20574" y="53227"/>
                    <a:pt x="20749" y="52976"/>
                    <a:pt x="20749" y="52472"/>
                  </a:cubicBezTo>
                  <a:cubicBezTo>
                    <a:pt x="20782" y="25152"/>
                    <a:pt x="13777" y="16513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6" name="CustomShape 36"/>
            <p:cNvSpPr/>
            <p:nvPr/>
          </p:nvSpPr>
          <p:spPr>
            <a:xfrm flipV="1" rot="18723000">
              <a:off x="88920" y="-362160"/>
              <a:ext cx="429480" cy="1125000"/>
            </a:xfrm>
            <a:custGeom>
              <a:avLst/>
              <a:gdLst/>
              <a:ahLst/>
              <a:rect l="l" t="t" r="r" b="b"/>
              <a:pathLst>
                <a:path w="24911" h="65244">
                  <a:moveTo>
                    <a:pt x="24910" y="0"/>
                  </a:moveTo>
                  <a:lnTo>
                    <a:pt x="24910" y="0"/>
                  </a:lnTo>
                  <a:cubicBezTo>
                    <a:pt x="21508" y="3503"/>
                    <a:pt x="18139" y="7539"/>
                    <a:pt x="14803" y="12076"/>
                  </a:cubicBezTo>
                  <a:cubicBezTo>
                    <a:pt x="12835" y="14777"/>
                    <a:pt x="10900" y="17646"/>
                    <a:pt x="9132" y="21315"/>
                  </a:cubicBezTo>
                  <a:cubicBezTo>
                    <a:pt x="5930" y="27954"/>
                    <a:pt x="3662" y="36693"/>
                    <a:pt x="2261" y="45199"/>
                  </a:cubicBezTo>
                  <a:cubicBezTo>
                    <a:pt x="1227" y="51637"/>
                    <a:pt x="559" y="57908"/>
                    <a:pt x="59" y="64213"/>
                  </a:cubicBezTo>
                  <a:cubicBezTo>
                    <a:pt x="0" y="64861"/>
                    <a:pt x="265" y="65244"/>
                    <a:pt x="548" y="65244"/>
                  </a:cubicBezTo>
                  <a:cubicBezTo>
                    <a:pt x="745" y="65244"/>
                    <a:pt x="950" y="65058"/>
                    <a:pt x="1060" y="64646"/>
                  </a:cubicBezTo>
                  <a:cubicBezTo>
                    <a:pt x="3928" y="53672"/>
                    <a:pt x="6931" y="43064"/>
                    <a:pt x="10500" y="32557"/>
                  </a:cubicBezTo>
                  <a:cubicBezTo>
                    <a:pt x="14636" y="20215"/>
                    <a:pt x="19340" y="8339"/>
                    <a:pt x="24910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" name="CustomShape 37"/>
            <p:cNvSpPr/>
            <p:nvPr/>
          </p:nvSpPr>
          <p:spPr>
            <a:xfrm flipV="1" rot="18723000">
              <a:off x="-112680" y="-113400"/>
              <a:ext cx="117720" cy="711000"/>
            </a:xfrm>
            <a:custGeom>
              <a:avLst/>
              <a:gdLst/>
              <a:ahLst/>
              <a:rect l="l" t="t" r="r" b="b"/>
              <a:pathLst>
                <a:path w="6839" h="41264">
                  <a:moveTo>
                    <a:pt x="5071" y="1"/>
                  </a:moveTo>
                  <a:cubicBezTo>
                    <a:pt x="1" y="16746"/>
                    <a:pt x="768" y="32090"/>
                    <a:pt x="6839" y="41264"/>
                  </a:cubicBezTo>
                </a:path>
              </a:pathLst>
            </a:custGeom>
            <a:noFill/>
            <a:ln w="5000">
              <a:solidFill>
                <a:schemeClr val="lt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" name="CustomShape 38"/>
            <p:cNvSpPr/>
            <p:nvPr/>
          </p:nvSpPr>
          <p:spPr>
            <a:xfrm flipV="1" rot="18723000">
              <a:off x="289080" y="361800"/>
              <a:ext cx="159120" cy="278280"/>
            </a:xfrm>
            <a:custGeom>
              <a:avLst/>
              <a:gdLst/>
              <a:ahLst/>
              <a:rect l="l" t="t" r="r" b="b"/>
              <a:pathLst>
                <a:path w="9241" h="16157">
                  <a:moveTo>
                    <a:pt x="4237" y="0"/>
                  </a:moveTo>
                  <a:cubicBezTo>
                    <a:pt x="4037" y="0"/>
                    <a:pt x="2870" y="67"/>
                    <a:pt x="2669" y="67"/>
                  </a:cubicBezTo>
                  <a:cubicBezTo>
                    <a:pt x="668" y="5238"/>
                    <a:pt x="1" y="10608"/>
                    <a:pt x="801" y="15712"/>
                  </a:cubicBezTo>
                  <a:cubicBezTo>
                    <a:pt x="829" y="15901"/>
                    <a:pt x="944" y="16157"/>
                    <a:pt x="1093" y="16157"/>
                  </a:cubicBezTo>
                  <a:cubicBezTo>
                    <a:pt x="1128" y="16157"/>
                    <a:pt x="1164" y="16143"/>
                    <a:pt x="1202" y="16112"/>
                  </a:cubicBezTo>
                  <a:cubicBezTo>
                    <a:pt x="1235" y="16079"/>
                    <a:pt x="1302" y="16012"/>
                    <a:pt x="1335" y="15912"/>
                  </a:cubicBezTo>
                  <a:cubicBezTo>
                    <a:pt x="1902" y="14411"/>
                    <a:pt x="6739" y="4904"/>
                    <a:pt x="9241" y="2035"/>
                  </a:cubicBezTo>
                  <a:cubicBezTo>
                    <a:pt x="9074" y="1902"/>
                    <a:pt x="8974" y="1768"/>
                    <a:pt x="8807" y="1702"/>
                  </a:cubicBezTo>
                  <a:cubicBezTo>
                    <a:pt x="8540" y="1902"/>
                    <a:pt x="8307" y="2102"/>
                    <a:pt x="8040" y="2369"/>
                  </a:cubicBezTo>
                  <a:cubicBezTo>
                    <a:pt x="8207" y="2069"/>
                    <a:pt x="8340" y="1768"/>
                    <a:pt x="8507" y="1502"/>
                  </a:cubicBezTo>
                  <a:cubicBezTo>
                    <a:pt x="7873" y="1034"/>
                    <a:pt x="7173" y="701"/>
                    <a:pt x="6472" y="434"/>
                  </a:cubicBezTo>
                  <a:cubicBezTo>
                    <a:pt x="6139" y="834"/>
                    <a:pt x="5838" y="1235"/>
                    <a:pt x="5538" y="1668"/>
                  </a:cubicBezTo>
                  <a:lnTo>
                    <a:pt x="5905" y="267"/>
                  </a:lnTo>
                  <a:cubicBezTo>
                    <a:pt x="5605" y="201"/>
                    <a:pt x="5338" y="100"/>
                    <a:pt x="5038" y="67"/>
                  </a:cubicBezTo>
                  <a:cubicBezTo>
                    <a:pt x="4404" y="834"/>
                    <a:pt x="3837" y="1668"/>
                    <a:pt x="3303" y="2502"/>
                  </a:cubicBezTo>
                  <a:cubicBezTo>
                    <a:pt x="3503" y="1602"/>
                    <a:pt x="3837" y="768"/>
                    <a:pt x="4237" y="0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" name="CustomShape 39"/>
            <p:cNvSpPr/>
            <p:nvPr/>
          </p:nvSpPr>
          <p:spPr>
            <a:xfrm flipV="1" rot="18723000">
              <a:off x="283320" y="338040"/>
              <a:ext cx="203760" cy="260640"/>
            </a:xfrm>
            <a:custGeom>
              <a:avLst/>
              <a:gdLst/>
              <a:ahLst/>
              <a:rect l="l" t="t" r="r" b="b"/>
              <a:pathLst>
                <a:path w="11835" h="15130">
                  <a:moveTo>
                    <a:pt x="5997" y="0"/>
                  </a:moveTo>
                  <a:cubicBezTo>
                    <a:pt x="2661" y="4437"/>
                    <a:pt x="626" y="9441"/>
                    <a:pt x="59" y="14578"/>
                  </a:cubicBezTo>
                  <a:cubicBezTo>
                    <a:pt x="1" y="14841"/>
                    <a:pt x="71" y="15129"/>
                    <a:pt x="246" y="15129"/>
                  </a:cubicBezTo>
                  <a:cubicBezTo>
                    <a:pt x="271" y="15129"/>
                    <a:pt x="297" y="15124"/>
                    <a:pt x="326" y="15111"/>
                  </a:cubicBezTo>
                  <a:cubicBezTo>
                    <a:pt x="393" y="15111"/>
                    <a:pt x="460" y="15045"/>
                    <a:pt x="493" y="14978"/>
                  </a:cubicBezTo>
                  <a:cubicBezTo>
                    <a:pt x="1460" y="13677"/>
                    <a:pt x="8666" y="5838"/>
                    <a:pt x="11834" y="3703"/>
                  </a:cubicBezTo>
                  <a:cubicBezTo>
                    <a:pt x="11768" y="3536"/>
                    <a:pt x="11668" y="3403"/>
                    <a:pt x="11568" y="3203"/>
                  </a:cubicBezTo>
                  <a:cubicBezTo>
                    <a:pt x="11234" y="3336"/>
                    <a:pt x="10934" y="3436"/>
                    <a:pt x="10634" y="3603"/>
                  </a:cubicBezTo>
                  <a:cubicBezTo>
                    <a:pt x="10834" y="3403"/>
                    <a:pt x="11101" y="3169"/>
                    <a:pt x="11301" y="2903"/>
                  </a:cubicBezTo>
                  <a:cubicBezTo>
                    <a:pt x="10800" y="2336"/>
                    <a:pt x="10233" y="1768"/>
                    <a:pt x="9600" y="1368"/>
                  </a:cubicBezTo>
                  <a:cubicBezTo>
                    <a:pt x="9166" y="1602"/>
                    <a:pt x="8766" y="1935"/>
                    <a:pt x="8399" y="2269"/>
                  </a:cubicBezTo>
                  <a:cubicBezTo>
                    <a:pt x="8599" y="1869"/>
                    <a:pt x="8832" y="1435"/>
                    <a:pt x="9099" y="1035"/>
                  </a:cubicBezTo>
                  <a:cubicBezTo>
                    <a:pt x="8832" y="868"/>
                    <a:pt x="8599" y="734"/>
                    <a:pt x="8299" y="601"/>
                  </a:cubicBezTo>
                  <a:cubicBezTo>
                    <a:pt x="7465" y="1201"/>
                    <a:pt x="6731" y="1835"/>
                    <a:pt x="5964" y="2502"/>
                  </a:cubicBezTo>
                  <a:cubicBezTo>
                    <a:pt x="6431" y="1702"/>
                    <a:pt x="6931" y="1001"/>
                    <a:pt x="7565" y="334"/>
                  </a:cubicBezTo>
                  <a:cubicBezTo>
                    <a:pt x="7331" y="234"/>
                    <a:pt x="6230" y="34"/>
                    <a:pt x="5997" y="0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" name="CustomShape 40"/>
            <p:cNvSpPr/>
            <p:nvPr/>
          </p:nvSpPr>
          <p:spPr>
            <a:xfrm flipV="1" rot="18723000">
              <a:off x="214920" y="448560"/>
              <a:ext cx="150480" cy="270360"/>
            </a:xfrm>
            <a:custGeom>
              <a:avLst/>
              <a:gdLst/>
              <a:ahLst/>
              <a:rect l="l" t="t" r="r" b="b"/>
              <a:pathLst>
                <a:path w="8741" h="15705">
                  <a:moveTo>
                    <a:pt x="5938" y="0"/>
                  </a:moveTo>
                  <a:cubicBezTo>
                    <a:pt x="5738" y="34"/>
                    <a:pt x="5505" y="67"/>
                    <a:pt x="5238" y="134"/>
                  </a:cubicBezTo>
                  <a:cubicBezTo>
                    <a:pt x="5605" y="834"/>
                    <a:pt x="5871" y="1635"/>
                    <a:pt x="6005" y="2469"/>
                  </a:cubicBezTo>
                  <a:cubicBezTo>
                    <a:pt x="5505" y="1702"/>
                    <a:pt x="5004" y="1001"/>
                    <a:pt x="4404" y="367"/>
                  </a:cubicBezTo>
                  <a:cubicBezTo>
                    <a:pt x="4104" y="467"/>
                    <a:pt x="3770" y="567"/>
                    <a:pt x="3503" y="701"/>
                  </a:cubicBezTo>
                  <a:cubicBezTo>
                    <a:pt x="3570" y="1135"/>
                    <a:pt x="3703" y="1568"/>
                    <a:pt x="3737" y="2002"/>
                  </a:cubicBezTo>
                  <a:cubicBezTo>
                    <a:pt x="3503" y="1635"/>
                    <a:pt x="3203" y="1301"/>
                    <a:pt x="2903" y="968"/>
                  </a:cubicBezTo>
                  <a:cubicBezTo>
                    <a:pt x="2169" y="1335"/>
                    <a:pt x="1402" y="1802"/>
                    <a:pt x="734" y="2335"/>
                  </a:cubicBezTo>
                  <a:cubicBezTo>
                    <a:pt x="868" y="2569"/>
                    <a:pt x="1001" y="2869"/>
                    <a:pt x="1101" y="3136"/>
                  </a:cubicBezTo>
                  <a:cubicBezTo>
                    <a:pt x="868" y="2902"/>
                    <a:pt x="668" y="2736"/>
                    <a:pt x="368" y="2636"/>
                  </a:cubicBezTo>
                  <a:cubicBezTo>
                    <a:pt x="267" y="2802"/>
                    <a:pt x="101" y="2902"/>
                    <a:pt x="1" y="3036"/>
                  </a:cubicBezTo>
                  <a:cubicBezTo>
                    <a:pt x="1735" y="4137"/>
                    <a:pt x="3236" y="5671"/>
                    <a:pt x="4370" y="7539"/>
                  </a:cubicBezTo>
                  <a:cubicBezTo>
                    <a:pt x="5038" y="8640"/>
                    <a:pt x="5571" y="9807"/>
                    <a:pt x="5938" y="11075"/>
                  </a:cubicBezTo>
                  <a:cubicBezTo>
                    <a:pt x="6405" y="12509"/>
                    <a:pt x="6505" y="14044"/>
                    <a:pt x="6939" y="15478"/>
                  </a:cubicBezTo>
                  <a:cubicBezTo>
                    <a:pt x="7006" y="15545"/>
                    <a:pt x="7006" y="15645"/>
                    <a:pt x="7072" y="15678"/>
                  </a:cubicBezTo>
                  <a:cubicBezTo>
                    <a:pt x="7100" y="15697"/>
                    <a:pt x="7128" y="15705"/>
                    <a:pt x="7156" y="15705"/>
                  </a:cubicBezTo>
                  <a:cubicBezTo>
                    <a:pt x="7333" y="15705"/>
                    <a:pt x="7511" y="15379"/>
                    <a:pt x="7539" y="15178"/>
                  </a:cubicBezTo>
                  <a:cubicBezTo>
                    <a:pt x="8740" y="9974"/>
                    <a:pt x="8340" y="4170"/>
                    <a:pt x="5938" y="0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" name="CustomShape 41"/>
            <p:cNvSpPr/>
            <p:nvPr/>
          </p:nvSpPr>
          <p:spPr>
            <a:xfrm flipV="1" rot="18723000">
              <a:off x="121680" y="503640"/>
              <a:ext cx="193320" cy="165600"/>
            </a:xfrm>
            <a:custGeom>
              <a:avLst/>
              <a:gdLst/>
              <a:ahLst/>
              <a:rect l="l" t="t" r="r" b="b"/>
              <a:pathLst>
                <a:path w="11242" h="9620">
                  <a:moveTo>
                    <a:pt x="1802" y="0"/>
                  </a:moveTo>
                  <a:cubicBezTo>
                    <a:pt x="1668" y="167"/>
                    <a:pt x="1568" y="334"/>
                    <a:pt x="1468" y="500"/>
                  </a:cubicBezTo>
                  <a:cubicBezTo>
                    <a:pt x="2068" y="767"/>
                    <a:pt x="2669" y="1134"/>
                    <a:pt x="3203" y="1601"/>
                  </a:cubicBezTo>
                  <a:cubicBezTo>
                    <a:pt x="2502" y="1368"/>
                    <a:pt x="1835" y="1268"/>
                    <a:pt x="1101" y="1168"/>
                  </a:cubicBezTo>
                  <a:cubicBezTo>
                    <a:pt x="1001" y="1434"/>
                    <a:pt x="868" y="1668"/>
                    <a:pt x="768" y="1968"/>
                  </a:cubicBezTo>
                  <a:cubicBezTo>
                    <a:pt x="1068" y="2168"/>
                    <a:pt x="1368" y="2435"/>
                    <a:pt x="1668" y="2669"/>
                  </a:cubicBezTo>
                  <a:cubicBezTo>
                    <a:pt x="1301" y="2602"/>
                    <a:pt x="968" y="2502"/>
                    <a:pt x="567" y="2502"/>
                  </a:cubicBezTo>
                  <a:cubicBezTo>
                    <a:pt x="334" y="3202"/>
                    <a:pt x="167" y="3970"/>
                    <a:pt x="67" y="4703"/>
                  </a:cubicBezTo>
                  <a:cubicBezTo>
                    <a:pt x="267" y="4803"/>
                    <a:pt x="534" y="4870"/>
                    <a:pt x="734" y="5004"/>
                  </a:cubicBezTo>
                  <a:cubicBezTo>
                    <a:pt x="501" y="5004"/>
                    <a:pt x="234" y="5037"/>
                    <a:pt x="34" y="5104"/>
                  </a:cubicBezTo>
                  <a:cubicBezTo>
                    <a:pt x="0" y="5304"/>
                    <a:pt x="0" y="5504"/>
                    <a:pt x="0" y="5671"/>
                  </a:cubicBezTo>
                  <a:cubicBezTo>
                    <a:pt x="608" y="5547"/>
                    <a:pt x="1230" y="5487"/>
                    <a:pt x="1857" y="5487"/>
                  </a:cubicBezTo>
                  <a:cubicBezTo>
                    <a:pt x="2916" y="5487"/>
                    <a:pt x="3990" y="5657"/>
                    <a:pt x="5037" y="5971"/>
                  </a:cubicBezTo>
                  <a:cubicBezTo>
                    <a:pt x="6038" y="6271"/>
                    <a:pt x="7005" y="6705"/>
                    <a:pt x="7906" y="7305"/>
                  </a:cubicBezTo>
                  <a:cubicBezTo>
                    <a:pt x="8973" y="7972"/>
                    <a:pt x="9874" y="8906"/>
                    <a:pt x="10908" y="9540"/>
                  </a:cubicBezTo>
                  <a:cubicBezTo>
                    <a:pt x="10957" y="9589"/>
                    <a:pt x="11006" y="9620"/>
                    <a:pt x="11042" y="9620"/>
                  </a:cubicBezTo>
                  <a:cubicBezTo>
                    <a:pt x="11055" y="9620"/>
                    <a:pt x="11066" y="9616"/>
                    <a:pt x="11075" y="9607"/>
                  </a:cubicBezTo>
                  <a:cubicBezTo>
                    <a:pt x="11242" y="9540"/>
                    <a:pt x="11208" y="9207"/>
                    <a:pt x="11075" y="8973"/>
                  </a:cubicBezTo>
                  <a:cubicBezTo>
                    <a:pt x="8907" y="4837"/>
                    <a:pt x="5504" y="1301"/>
                    <a:pt x="1802" y="0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" name="CustomShape 42"/>
            <p:cNvSpPr/>
            <p:nvPr/>
          </p:nvSpPr>
          <p:spPr>
            <a:xfrm flipV="1" rot="18723000">
              <a:off x="243360" y="338040"/>
              <a:ext cx="256680" cy="174960"/>
            </a:xfrm>
            <a:custGeom>
              <a:avLst/>
              <a:gdLst/>
              <a:ahLst/>
              <a:rect l="l" t="t" r="r" b="b"/>
              <a:pathLst>
                <a:path w="14911" h="10155">
                  <a:moveTo>
                    <a:pt x="12909" y="0"/>
                  </a:moveTo>
                  <a:cubicBezTo>
                    <a:pt x="8039" y="1301"/>
                    <a:pt x="3369" y="5071"/>
                    <a:pt x="300" y="9474"/>
                  </a:cubicBezTo>
                  <a:cubicBezTo>
                    <a:pt x="134" y="9741"/>
                    <a:pt x="0" y="10107"/>
                    <a:pt x="234" y="10141"/>
                  </a:cubicBezTo>
                  <a:cubicBezTo>
                    <a:pt x="263" y="10151"/>
                    <a:pt x="289" y="10155"/>
                    <a:pt x="315" y="10155"/>
                  </a:cubicBezTo>
                  <a:cubicBezTo>
                    <a:pt x="376" y="10155"/>
                    <a:pt x="430" y="10131"/>
                    <a:pt x="501" y="10107"/>
                  </a:cubicBezTo>
                  <a:cubicBezTo>
                    <a:pt x="1902" y="9474"/>
                    <a:pt x="3169" y="8440"/>
                    <a:pt x="4537" y="7772"/>
                  </a:cubicBezTo>
                  <a:cubicBezTo>
                    <a:pt x="5804" y="7172"/>
                    <a:pt x="7072" y="6672"/>
                    <a:pt x="8373" y="6405"/>
                  </a:cubicBezTo>
                  <a:cubicBezTo>
                    <a:pt x="9645" y="6077"/>
                    <a:pt x="10939" y="5917"/>
                    <a:pt x="12204" y="5917"/>
                  </a:cubicBezTo>
                  <a:cubicBezTo>
                    <a:pt x="13129" y="5917"/>
                    <a:pt x="14038" y="6002"/>
                    <a:pt x="14911" y="6171"/>
                  </a:cubicBezTo>
                  <a:lnTo>
                    <a:pt x="14911" y="5604"/>
                  </a:lnTo>
                  <a:cubicBezTo>
                    <a:pt x="14644" y="5504"/>
                    <a:pt x="14344" y="5504"/>
                    <a:pt x="14010" y="5471"/>
                  </a:cubicBezTo>
                  <a:cubicBezTo>
                    <a:pt x="14310" y="5404"/>
                    <a:pt x="14577" y="5271"/>
                    <a:pt x="14877" y="5171"/>
                  </a:cubicBezTo>
                  <a:cubicBezTo>
                    <a:pt x="14811" y="4337"/>
                    <a:pt x="14644" y="3503"/>
                    <a:pt x="14377" y="2769"/>
                  </a:cubicBezTo>
                  <a:cubicBezTo>
                    <a:pt x="13910" y="2769"/>
                    <a:pt x="13476" y="2836"/>
                    <a:pt x="13009" y="2936"/>
                  </a:cubicBezTo>
                  <a:cubicBezTo>
                    <a:pt x="13376" y="2635"/>
                    <a:pt x="13743" y="2435"/>
                    <a:pt x="14177" y="2168"/>
                  </a:cubicBezTo>
                  <a:cubicBezTo>
                    <a:pt x="14044" y="1902"/>
                    <a:pt x="13910" y="1601"/>
                    <a:pt x="13743" y="1301"/>
                  </a:cubicBezTo>
                  <a:cubicBezTo>
                    <a:pt x="12843" y="1335"/>
                    <a:pt x="11909" y="1468"/>
                    <a:pt x="11008" y="1668"/>
                  </a:cubicBezTo>
                  <a:cubicBezTo>
                    <a:pt x="11709" y="1168"/>
                    <a:pt x="12509" y="801"/>
                    <a:pt x="13310" y="567"/>
                  </a:cubicBezTo>
                  <a:cubicBezTo>
                    <a:pt x="13176" y="401"/>
                    <a:pt x="13043" y="167"/>
                    <a:pt x="12909" y="0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" name="CustomShape 43"/>
            <p:cNvSpPr/>
            <p:nvPr/>
          </p:nvSpPr>
          <p:spPr>
            <a:xfrm flipV="1" rot="18723000">
              <a:off x="192960" y="328680"/>
              <a:ext cx="235440" cy="99000"/>
            </a:xfrm>
            <a:custGeom>
              <a:avLst/>
              <a:gdLst/>
              <a:ahLst/>
              <a:rect l="l" t="t" r="r" b="b"/>
              <a:pathLst>
                <a:path w="13678" h="5762">
                  <a:moveTo>
                    <a:pt x="11218" y="1"/>
                  </a:moveTo>
                  <a:cubicBezTo>
                    <a:pt x="7761" y="1"/>
                    <a:pt x="3868" y="1192"/>
                    <a:pt x="468" y="3093"/>
                  </a:cubicBezTo>
                  <a:cubicBezTo>
                    <a:pt x="234" y="3226"/>
                    <a:pt x="1" y="3460"/>
                    <a:pt x="134" y="3593"/>
                  </a:cubicBezTo>
                  <a:cubicBezTo>
                    <a:pt x="201" y="3627"/>
                    <a:pt x="234" y="3627"/>
                    <a:pt x="334" y="3627"/>
                  </a:cubicBezTo>
                  <a:cubicBezTo>
                    <a:pt x="1635" y="3627"/>
                    <a:pt x="2970" y="3293"/>
                    <a:pt x="4237" y="3260"/>
                  </a:cubicBezTo>
                  <a:cubicBezTo>
                    <a:pt x="4383" y="3256"/>
                    <a:pt x="4528" y="3253"/>
                    <a:pt x="4672" y="3253"/>
                  </a:cubicBezTo>
                  <a:cubicBezTo>
                    <a:pt x="5679" y="3253"/>
                    <a:pt x="6635" y="3356"/>
                    <a:pt x="7539" y="3560"/>
                  </a:cubicBezTo>
                  <a:cubicBezTo>
                    <a:pt x="9341" y="3927"/>
                    <a:pt x="10909" y="4727"/>
                    <a:pt x="12143" y="5761"/>
                  </a:cubicBezTo>
                  <a:cubicBezTo>
                    <a:pt x="12209" y="5595"/>
                    <a:pt x="12310" y="5461"/>
                    <a:pt x="12343" y="5294"/>
                  </a:cubicBezTo>
                  <a:cubicBezTo>
                    <a:pt x="12109" y="5161"/>
                    <a:pt x="11943" y="4994"/>
                    <a:pt x="11742" y="4894"/>
                  </a:cubicBezTo>
                  <a:cubicBezTo>
                    <a:pt x="12009" y="4894"/>
                    <a:pt x="12243" y="4928"/>
                    <a:pt x="12510" y="4961"/>
                  </a:cubicBezTo>
                  <a:cubicBezTo>
                    <a:pt x="12877" y="4294"/>
                    <a:pt x="13110" y="3593"/>
                    <a:pt x="13344" y="2859"/>
                  </a:cubicBezTo>
                  <a:cubicBezTo>
                    <a:pt x="13010" y="2726"/>
                    <a:pt x="12676" y="2593"/>
                    <a:pt x="12276" y="2492"/>
                  </a:cubicBezTo>
                  <a:cubicBezTo>
                    <a:pt x="12676" y="2426"/>
                    <a:pt x="13077" y="2392"/>
                    <a:pt x="13477" y="2326"/>
                  </a:cubicBezTo>
                  <a:cubicBezTo>
                    <a:pt x="13510" y="2059"/>
                    <a:pt x="13544" y="1759"/>
                    <a:pt x="13577" y="1492"/>
                  </a:cubicBezTo>
                  <a:cubicBezTo>
                    <a:pt x="12977" y="1258"/>
                    <a:pt x="12243" y="991"/>
                    <a:pt x="11542" y="825"/>
                  </a:cubicBezTo>
                  <a:cubicBezTo>
                    <a:pt x="11965" y="770"/>
                    <a:pt x="12367" y="745"/>
                    <a:pt x="12754" y="745"/>
                  </a:cubicBezTo>
                  <a:cubicBezTo>
                    <a:pt x="13071" y="745"/>
                    <a:pt x="13377" y="761"/>
                    <a:pt x="13677" y="791"/>
                  </a:cubicBezTo>
                  <a:lnTo>
                    <a:pt x="13677" y="224"/>
                  </a:lnTo>
                  <a:cubicBezTo>
                    <a:pt x="12893" y="73"/>
                    <a:pt x="12069" y="1"/>
                    <a:pt x="11218" y="1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CustomShape 44"/>
            <p:cNvSpPr/>
            <p:nvPr/>
          </p:nvSpPr>
          <p:spPr>
            <a:xfrm flipV="1" rot="18723000">
              <a:off x="375120" y="419040"/>
              <a:ext cx="80280" cy="316440"/>
            </a:xfrm>
            <a:custGeom>
              <a:avLst/>
              <a:gdLst/>
              <a:ahLst/>
              <a:rect l="l" t="t" r="r" b="b"/>
              <a:pathLst>
                <a:path w="4671" h="18380">
                  <a:moveTo>
                    <a:pt x="2970" y="0"/>
                  </a:moveTo>
                  <a:lnTo>
                    <a:pt x="2736" y="67"/>
                  </a:lnTo>
                  <a:cubicBezTo>
                    <a:pt x="4404" y="5137"/>
                    <a:pt x="3203" y="13143"/>
                    <a:pt x="1" y="18313"/>
                  </a:cubicBezTo>
                  <a:lnTo>
                    <a:pt x="201" y="18380"/>
                  </a:lnTo>
                  <a:cubicBezTo>
                    <a:pt x="3470" y="13176"/>
                    <a:pt x="4671" y="5104"/>
                    <a:pt x="2970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" name="CustomShape 45"/>
            <p:cNvSpPr/>
            <p:nvPr/>
          </p:nvSpPr>
          <p:spPr>
            <a:xfrm flipV="1" rot="18723000">
              <a:off x="525240" y="671400"/>
              <a:ext cx="30240" cy="17280"/>
            </a:xfrm>
            <a:custGeom>
              <a:avLst/>
              <a:gdLst/>
              <a:ahLst/>
              <a:rect l="l" t="t" r="r" b="b"/>
              <a:pathLst>
                <a:path w="1769" h="1017">
                  <a:moveTo>
                    <a:pt x="1314" y="1"/>
                  </a:moveTo>
                  <a:cubicBezTo>
                    <a:pt x="1163" y="1"/>
                    <a:pt x="982" y="35"/>
                    <a:pt x="801" y="105"/>
                  </a:cubicBezTo>
                  <a:cubicBezTo>
                    <a:pt x="334" y="205"/>
                    <a:pt x="1" y="539"/>
                    <a:pt x="101" y="805"/>
                  </a:cubicBezTo>
                  <a:cubicBezTo>
                    <a:pt x="121" y="949"/>
                    <a:pt x="281" y="1017"/>
                    <a:pt x="509" y="1017"/>
                  </a:cubicBezTo>
                  <a:cubicBezTo>
                    <a:pt x="652" y="1017"/>
                    <a:pt x="822" y="990"/>
                    <a:pt x="1001" y="939"/>
                  </a:cubicBezTo>
                  <a:cubicBezTo>
                    <a:pt x="1468" y="772"/>
                    <a:pt x="1769" y="439"/>
                    <a:pt x="1702" y="205"/>
                  </a:cubicBezTo>
                  <a:cubicBezTo>
                    <a:pt x="1683" y="69"/>
                    <a:pt x="1527" y="1"/>
                    <a:pt x="1314" y="1"/>
                  </a:cubicBezTo>
                  <a:close/>
                </a:path>
              </a:pathLst>
            </a:custGeom>
            <a:solidFill>
              <a:srgbClr val="fffb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CustomShape 46"/>
            <p:cNvSpPr/>
            <p:nvPr/>
          </p:nvSpPr>
          <p:spPr>
            <a:xfrm flipV="1" rot="18723000">
              <a:off x="361080" y="410040"/>
              <a:ext cx="95760" cy="286920"/>
            </a:xfrm>
            <a:custGeom>
              <a:avLst/>
              <a:gdLst/>
              <a:ahLst/>
              <a:rect l="l" t="t" r="r" b="b"/>
              <a:pathLst>
                <a:path w="5572" h="16680">
                  <a:moveTo>
                    <a:pt x="5338" y="1"/>
                  </a:moveTo>
                  <a:cubicBezTo>
                    <a:pt x="5071" y="4838"/>
                    <a:pt x="3337" y="10275"/>
                    <a:pt x="1" y="16613"/>
                  </a:cubicBezTo>
                  <a:lnTo>
                    <a:pt x="234" y="16679"/>
                  </a:lnTo>
                  <a:cubicBezTo>
                    <a:pt x="3570" y="10342"/>
                    <a:pt x="5338" y="4904"/>
                    <a:pt x="5572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CustomShape 47"/>
            <p:cNvSpPr/>
            <p:nvPr/>
          </p:nvSpPr>
          <p:spPr>
            <a:xfrm flipV="1" rot="18723000">
              <a:off x="535680" y="610200"/>
              <a:ext cx="28440" cy="16200"/>
            </a:xfrm>
            <a:custGeom>
              <a:avLst/>
              <a:gdLst/>
              <a:ahLst/>
              <a:rect l="l" t="t" r="r" b="b"/>
              <a:pathLst>
                <a:path w="1669" h="969">
                  <a:moveTo>
                    <a:pt x="901" y="1"/>
                  </a:moveTo>
                  <a:cubicBezTo>
                    <a:pt x="401" y="34"/>
                    <a:pt x="0" y="234"/>
                    <a:pt x="0" y="501"/>
                  </a:cubicBezTo>
                  <a:cubicBezTo>
                    <a:pt x="0" y="735"/>
                    <a:pt x="334" y="968"/>
                    <a:pt x="801" y="968"/>
                  </a:cubicBezTo>
                  <a:cubicBezTo>
                    <a:pt x="1268" y="968"/>
                    <a:pt x="1635" y="735"/>
                    <a:pt x="1668" y="468"/>
                  </a:cubicBezTo>
                  <a:cubicBezTo>
                    <a:pt x="1668" y="201"/>
                    <a:pt x="1335" y="1"/>
                    <a:pt x="901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CustomShape 48"/>
            <p:cNvSpPr/>
            <p:nvPr/>
          </p:nvSpPr>
          <p:spPr>
            <a:xfrm flipV="1" rot="18723000">
              <a:off x="352440" y="446400"/>
              <a:ext cx="59760" cy="279720"/>
            </a:xfrm>
            <a:custGeom>
              <a:avLst/>
              <a:gdLst/>
              <a:ahLst/>
              <a:rect l="l" t="t" r="r" b="b"/>
              <a:pathLst>
                <a:path w="3471" h="16246">
                  <a:moveTo>
                    <a:pt x="234" y="1"/>
                  </a:moveTo>
                  <a:lnTo>
                    <a:pt x="1" y="134"/>
                  </a:lnTo>
                  <a:cubicBezTo>
                    <a:pt x="2836" y="4904"/>
                    <a:pt x="3237" y="10742"/>
                    <a:pt x="1068" y="16179"/>
                  </a:cubicBezTo>
                  <a:lnTo>
                    <a:pt x="1302" y="16246"/>
                  </a:lnTo>
                  <a:cubicBezTo>
                    <a:pt x="3470" y="10809"/>
                    <a:pt x="3103" y="4871"/>
                    <a:pt x="234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CustomShape 49"/>
            <p:cNvSpPr/>
            <p:nvPr/>
          </p:nvSpPr>
          <p:spPr>
            <a:xfrm flipV="1" rot="18723000">
              <a:off x="452880" y="694080"/>
              <a:ext cx="29160" cy="20160"/>
            </a:xfrm>
            <a:custGeom>
              <a:avLst/>
              <a:gdLst/>
              <a:ahLst/>
              <a:rect l="l" t="t" r="r" b="b"/>
              <a:pathLst>
                <a:path w="1702" h="1185">
                  <a:moveTo>
                    <a:pt x="1236" y="0"/>
                  </a:moveTo>
                  <a:cubicBezTo>
                    <a:pt x="1057" y="0"/>
                    <a:pt x="841" y="67"/>
                    <a:pt x="634" y="205"/>
                  </a:cubicBezTo>
                  <a:cubicBezTo>
                    <a:pt x="201" y="438"/>
                    <a:pt x="1" y="838"/>
                    <a:pt x="101" y="1038"/>
                  </a:cubicBezTo>
                  <a:cubicBezTo>
                    <a:pt x="149" y="1135"/>
                    <a:pt x="274" y="1185"/>
                    <a:pt x="436" y="1185"/>
                  </a:cubicBezTo>
                  <a:cubicBezTo>
                    <a:pt x="610" y="1185"/>
                    <a:pt x="827" y="1126"/>
                    <a:pt x="1035" y="1005"/>
                  </a:cubicBezTo>
                  <a:cubicBezTo>
                    <a:pt x="1468" y="738"/>
                    <a:pt x="1702" y="371"/>
                    <a:pt x="1602" y="171"/>
                  </a:cubicBezTo>
                  <a:cubicBezTo>
                    <a:pt x="1537" y="58"/>
                    <a:pt x="1403" y="0"/>
                    <a:pt x="1236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CustomShape 50"/>
            <p:cNvSpPr/>
            <p:nvPr/>
          </p:nvSpPr>
          <p:spPr>
            <a:xfrm flipV="1" rot="18723000">
              <a:off x="336960" y="362880"/>
              <a:ext cx="179640" cy="208080"/>
            </a:xfrm>
            <a:custGeom>
              <a:avLst/>
              <a:gdLst/>
              <a:ahLst/>
              <a:rect l="l" t="t" r="r" b="b"/>
              <a:pathLst>
                <a:path w="10442" h="12076">
                  <a:moveTo>
                    <a:pt x="10374" y="0"/>
                  </a:moveTo>
                  <a:cubicBezTo>
                    <a:pt x="5071" y="2435"/>
                    <a:pt x="1668" y="6405"/>
                    <a:pt x="0" y="12009"/>
                  </a:cubicBezTo>
                  <a:lnTo>
                    <a:pt x="201" y="12076"/>
                  </a:lnTo>
                  <a:cubicBezTo>
                    <a:pt x="1868" y="6538"/>
                    <a:pt x="5237" y="2669"/>
                    <a:pt x="10441" y="200"/>
                  </a:cubicBezTo>
                  <a:lnTo>
                    <a:pt x="10374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" name="CustomShape 51"/>
            <p:cNvSpPr/>
            <p:nvPr/>
          </p:nvSpPr>
          <p:spPr>
            <a:xfrm flipV="1" rot="18723000">
              <a:off x="557280" y="452520"/>
              <a:ext cx="18720" cy="27360"/>
            </a:xfrm>
            <a:custGeom>
              <a:avLst/>
              <a:gdLst/>
              <a:ahLst/>
              <a:rect l="l" t="t" r="r" b="b"/>
              <a:pathLst>
                <a:path w="1135" h="1615">
                  <a:moveTo>
                    <a:pt x="369" y="1"/>
                  </a:moveTo>
                  <a:cubicBezTo>
                    <a:pt x="333" y="1"/>
                    <a:pt x="298" y="8"/>
                    <a:pt x="267" y="23"/>
                  </a:cubicBezTo>
                  <a:cubicBezTo>
                    <a:pt x="67" y="157"/>
                    <a:pt x="1" y="624"/>
                    <a:pt x="167" y="1024"/>
                  </a:cubicBezTo>
                  <a:cubicBezTo>
                    <a:pt x="308" y="1391"/>
                    <a:pt x="569" y="1614"/>
                    <a:pt x="787" y="1614"/>
                  </a:cubicBezTo>
                  <a:cubicBezTo>
                    <a:pt x="827" y="1614"/>
                    <a:pt x="865" y="1607"/>
                    <a:pt x="901" y="1591"/>
                  </a:cubicBezTo>
                  <a:cubicBezTo>
                    <a:pt x="1101" y="1458"/>
                    <a:pt x="1135" y="991"/>
                    <a:pt x="968" y="591"/>
                  </a:cubicBezTo>
                  <a:cubicBezTo>
                    <a:pt x="827" y="224"/>
                    <a:pt x="567" y="1"/>
                    <a:pt x="369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" name="CustomShape 52"/>
            <p:cNvSpPr/>
            <p:nvPr/>
          </p:nvSpPr>
          <p:spPr>
            <a:xfrm flipV="1" rot="18723000">
              <a:off x="352800" y="443160"/>
              <a:ext cx="48600" cy="242280"/>
            </a:xfrm>
            <a:custGeom>
              <a:avLst/>
              <a:gdLst/>
              <a:ahLst/>
              <a:rect l="l" t="t" r="r" b="b"/>
              <a:pathLst>
                <a:path w="2836" h="14077">
                  <a:moveTo>
                    <a:pt x="2069" y="0"/>
                  </a:moveTo>
                  <a:lnTo>
                    <a:pt x="1835" y="33"/>
                  </a:lnTo>
                  <a:cubicBezTo>
                    <a:pt x="2536" y="4403"/>
                    <a:pt x="2502" y="8306"/>
                    <a:pt x="0" y="14010"/>
                  </a:cubicBezTo>
                  <a:lnTo>
                    <a:pt x="234" y="14077"/>
                  </a:lnTo>
                  <a:cubicBezTo>
                    <a:pt x="2736" y="8339"/>
                    <a:pt x="2836" y="4403"/>
                    <a:pt x="2069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" name="CustomShape 53"/>
            <p:cNvSpPr/>
            <p:nvPr/>
          </p:nvSpPr>
          <p:spPr>
            <a:xfrm flipV="1" rot="18723000">
              <a:off x="460440" y="633240"/>
              <a:ext cx="30240" cy="17640"/>
            </a:xfrm>
            <a:custGeom>
              <a:avLst/>
              <a:gdLst/>
              <a:ahLst/>
              <a:rect l="l" t="t" r="r" b="b"/>
              <a:pathLst>
                <a:path w="1769" h="1050">
                  <a:moveTo>
                    <a:pt x="1250" y="0"/>
                  </a:moveTo>
                  <a:cubicBezTo>
                    <a:pt x="1105" y="0"/>
                    <a:pt x="939" y="30"/>
                    <a:pt x="767" y="91"/>
                  </a:cubicBezTo>
                  <a:cubicBezTo>
                    <a:pt x="334" y="258"/>
                    <a:pt x="0" y="558"/>
                    <a:pt x="67" y="791"/>
                  </a:cubicBezTo>
                  <a:cubicBezTo>
                    <a:pt x="88" y="960"/>
                    <a:pt x="270" y="1049"/>
                    <a:pt x="519" y="1049"/>
                  </a:cubicBezTo>
                  <a:cubicBezTo>
                    <a:pt x="663" y="1049"/>
                    <a:pt x="830" y="1019"/>
                    <a:pt x="1001" y="958"/>
                  </a:cubicBezTo>
                  <a:cubicBezTo>
                    <a:pt x="1434" y="825"/>
                    <a:pt x="1768" y="491"/>
                    <a:pt x="1701" y="258"/>
                  </a:cubicBezTo>
                  <a:cubicBezTo>
                    <a:pt x="1680" y="89"/>
                    <a:pt x="1499" y="0"/>
                    <a:pt x="1250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" name="CustomShape 54"/>
            <p:cNvSpPr/>
            <p:nvPr/>
          </p:nvSpPr>
          <p:spPr>
            <a:xfrm flipV="1" rot="18723000">
              <a:off x="349200" y="379800"/>
              <a:ext cx="130320" cy="218520"/>
            </a:xfrm>
            <a:custGeom>
              <a:avLst/>
              <a:gdLst/>
              <a:ahLst/>
              <a:rect l="l" t="t" r="r" b="b"/>
              <a:pathLst>
                <a:path w="7573" h="12710">
                  <a:moveTo>
                    <a:pt x="7406" y="1"/>
                  </a:moveTo>
                  <a:cubicBezTo>
                    <a:pt x="2702" y="3870"/>
                    <a:pt x="267" y="6906"/>
                    <a:pt x="0" y="12710"/>
                  </a:cubicBezTo>
                  <a:lnTo>
                    <a:pt x="234" y="12710"/>
                  </a:lnTo>
                  <a:cubicBezTo>
                    <a:pt x="534" y="7039"/>
                    <a:pt x="2936" y="4037"/>
                    <a:pt x="7572" y="167"/>
                  </a:cubicBezTo>
                  <a:lnTo>
                    <a:pt x="7406" y="1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CustomShape 55"/>
            <p:cNvSpPr/>
            <p:nvPr/>
          </p:nvSpPr>
          <p:spPr>
            <a:xfrm flipV="1" rot="18723000">
              <a:off x="530640" y="500400"/>
              <a:ext cx="23400" cy="23760"/>
            </a:xfrm>
            <a:custGeom>
              <a:avLst/>
              <a:gdLst/>
              <a:ahLst/>
              <a:rect l="l" t="t" r="r" b="b"/>
              <a:pathLst>
                <a:path w="1369" h="1393">
                  <a:moveTo>
                    <a:pt x="401" y="0"/>
                  </a:moveTo>
                  <a:cubicBezTo>
                    <a:pt x="312" y="0"/>
                    <a:pt x="231" y="26"/>
                    <a:pt x="168" y="79"/>
                  </a:cubicBezTo>
                  <a:cubicBezTo>
                    <a:pt x="1" y="280"/>
                    <a:pt x="34" y="680"/>
                    <a:pt x="334" y="1047"/>
                  </a:cubicBezTo>
                  <a:cubicBezTo>
                    <a:pt x="493" y="1274"/>
                    <a:pt x="730" y="1393"/>
                    <a:pt x="928" y="1393"/>
                  </a:cubicBezTo>
                  <a:cubicBezTo>
                    <a:pt x="1020" y="1393"/>
                    <a:pt x="1104" y="1367"/>
                    <a:pt x="1168" y="1314"/>
                  </a:cubicBezTo>
                  <a:cubicBezTo>
                    <a:pt x="1368" y="1147"/>
                    <a:pt x="1302" y="680"/>
                    <a:pt x="1001" y="346"/>
                  </a:cubicBezTo>
                  <a:cubicBezTo>
                    <a:pt x="820" y="119"/>
                    <a:pt x="592" y="0"/>
                    <a:pt x="401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CustomShape 56"/>
            <p:cNvSpPr/>
            <p:nvPr/>
          </p:nvSpPr>
          <p:spPr>
            <a:xfrm flipV="1" rot="18723000">
              <a:off x="267120" y="382320"/>
              <a:ext cx="127800" cy="212400"/>
            </a:xfrm>
            <a:custGeom>
              <a:avLst/>
              <a:gdLst/>
              <a:ahLst/>
              <a:rect l="l" t="t" r="r" b="b"/>
              <a:pathLst>
                <a:path w="7440" h="12342">
                  <a:moveTo>
                    <a:pt x="3014" y="1"/>
                  </a:moveTo>
                  <a:cubicBezTo>
                    <a:pt x="2665" y="1"/>
                    <a:pt x="2213" y="30"/>
                    <a:pt x="2102" y="30"/>
                  </a:cubicBezTo>
                  <a:cubicBezTo>
                    <a:pt x="501" y="3933"/>
                    <a:pt x="0" y="8003"/>
                    <a:pt x="601" y="11972"/>
                  </a:cubicBezTo>
                  <a:cubicBezTo>
                    <a:pt x="655" y="12135"/>
                    <a:pt x="731" y="12342"/>
                    <a:pt x="848" y="12342"/>
                  </a:cubicBezTo>
                  <a:cubicBezTo>
                    <a:pt x="874" y="12342"/>
                    <a:pt x="903" y="12331"/>
                    <a:pt x="934" y="12306"/>
                  </a:cubicBezTo>
                  <a:cubicBezTo>
                    <a:pt x="1035" y="12272"/>
                    <a:pt x="1035" y="12239"/>
                    <a:pt x="1068" y="12139"/>
                  </a:cubicBezTo>
                  <a:cubicBezTo>
                    <a:pt x="1535" y="11038"/>
                    <a:pt x="5438" y="3866"/>
                    <a:pt x="7439" y="1732"/>
                  </a:cubicBezTo>
                  <a:cubicBezTo>
                    <a:pt x="7339" y="1631"/>
                    <a:pt x="7206" y="1565"/>
                    <a:pt x="7172" y="1465"/>
                  </a:cubicBezTo>
                  <a:lnTo>
                    <a:pt x="6538" y="1965"/>
                  </a:lnTo>
                  <a:cubicBezTo>
                    <a:pt x="6672" y="1765"/>
                    <a:pt x="6772" y="1531"/>
                    <a:pt x="6905" y="1298"/>
                  </a:cubicBezTo>
                  <a:cubicBezTo>
                    <a:pt x="6372" y="931"/>
                    <a:pt x="5838" y="631"/>
                    <a:pt x="5238" y="431"/>
                  </a:cubicBezTo>
                  <a:cubicBezTo>
                    <a:pt x="4937" y="731"/>
                    <a:pt x="4704" y="998"/>
                    <a:pt x="4504" y="1331"/>
                  </a:cubicBezTo>
                  <a:cubicBezTo>
                    <a:pt x="4570" y="998"/>
                    <a:pt x="4670" y="631"/>
                    <a:pt x="4771" y="297"/>
                  </a:cubicBezTo>
                  <a:cubicBezTo>
                    <a:pt x="4537" y="264"/>
                    <a:pt x="4337" y="197"/>
                    <a:pt x="4070" y="130"/>
                  </a:cubicBezTo>
                  <a:cubicBezTo>
                    <a:pt x="3570" y="697"/>
                    <a:pt x="3069" y="1298"/>
                    <a:pt x="2669" y="1932"/>
                  </a:cubicBezTo>
                  <a:cubicBezTo>
                    <a:pt x="2836" y="1265"/>
                    <a:pt x="3069" y="597"/>
                    <a:pt x="3403" y="30"/>
                  </a:cubicBezTo>
                  <a:cubicBezTo>
                    <a:pt x="3336" y="8"/>
                    <a:pt x="3188" y="1"/>
                    <a:pt x="3014" y="1"/>
                  </a:cubicBezTo>
                  <a:close/>
                </a:path>
              </a:pathLst>
            </a:custGeom>
            <a:solidFill>
              <a:srgbClr val="ffc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CustomShape 57"/>
            <p:cNvSpPr/>
            <p:nvPr/>
          </p:nvSpPr>
          <p:spPr>
            <a:xfrm flipV="1" rot="18723000">
              <a:off x="207720" y="451800"/>
              <a:ext cx="120600" cy="208440"/>
            </a:xfrm>
            <a:custGeom>
              <a:avLst/>
              <a:gdLst/>
              <a:ahLst/>
              <a:rect l="l" t="t" r="r" b="b"/>
              <a:pathLst>
                <a:path w="7006" h="12098">
                  <a:moveTo>
                    <a:pt x="4838" y="0"/>
                  </a:moveTo>
                  <a:cubicBezTo>
                    <a:pt x="4671" y="34"/>
                    <a:pt x="4471" y="34"/>
                    <a:pt x="4304" y="67"/>
                  </a:cubicBezTo>
                  <a:cubicBezTo>
                    <a:pt x="4571" y="634"/>
                    <a:pt x="4804" y="1235"/>
                    <a:pt x="4871" y="1902"/>
                  </a:cubicBezTo>
                  <a:cubicBezTo>
                    <a:pt x="4504" y="1335"/>
                    <a:pt x="4070" y="734"/>
                    <a:pt x="3570" y="234"/>
                  </a:cubicBezTo>
                  <a:lnTo>
                    <a:pt x="2836" y="501"/>
                  </a:lnTo>
                  <a:cubicBezTo>
                    <a:pt x="2903" y="834"/>
                    <a:pt x="3003" y="1168"/>
                    <a:pt x="3036" y="1502"/>
                  </a:cubicBezTo>
                  <a:cubicBezTo>
                    <a:pt x="2836" y="1201"/>
                    <a:pt x="2636" y="901"/>
                    <a:pt x="2369" y="668"/>
                  </a:cubicBezTo>
                  <a:cubicBezTo>
                    <a:pt x="1735" y="901"/>
                    <a:pt x="1168" y="1235"/>
                    <a:pt x="568" y="1668"/>
                  </a:cubicBezTo>
                  <a:cubicBezTo>
                    <a:pt x="701" y="1868"/>
                    <a:pt x="801" y="2069"/>
                    <a:pt x="868" y="2269"/>
                  </a:cubicBezTo>
                  <a:cubicBezTo>
                    <a:pt x="701" y="2102"/>
                    <a:pt x="501" y="2002"/>
                    <a:pt x="301" y="1868"/>
                  </a:cubicBezTo>
                  <a:cubicBezTo>
                    <a:pt x="268" y="1868"/>
                    <a:pt x="134" y="1969"/>
                    <a:pt x="1" y="2069"/>
                  </a:cubicBezTo>
                  <a:cubicBezTo>
                    <a:pt x="1368" y="3003"/>
                    <a:pt x="2636" y="4237"/>
                    <a:pt x="3503" y="5705"/>
                  </a:cubicBezTo>
                  <a:cubicBezTo>
                    <a:pt x="4037" y="6572"/>
                    <a:pt x="4471" y="7506"/>
                    <a:pt x="4771" y="8507"/>
                  </a:cubicBezTo>
                  <a:cubicBezTo>
                    <a:pt x="5104" y="9574"/>
                    <a:pt x="5171" y="10808"/>
                    <a:pt x="5538" y="11909"/>
                  </a:cubicBezTo>
                  <a:cubicBezTo>
                    <a:pt x="5538" y="11976"/>
                    <a:pt x="5605" y="12042"/>
                    <a:pt x="5638" y="12076"/>
                  </a:cubicBezTo>
                  <a:cubicBezTo>
                    <a:pt x="5663" y="12091"/>
                    <a:pt x="5688" y="12097"/>
                    <a:pt x="5713" y="12097"/>
                  </a:cubicBezTo>
                  <a:cubicBezTo>
                    <a:pt x="5852" y="12097"/>
                    <a:pt x="5977" y="11879"/>
                    <a:pt x="6005" y="11709"/>
                  </a:cubicBezTo>
                  <a:cubicBezTo>
                    <a:pt x="7006" y="7739"/>
                    <a:pt x="6706" y="3303"/>
                    <a:pt x="4838" y="0"/>
                  </a:cubicBezTo>
                  <a:close/>
                </a:path>
              </a:pathLst>
            </a:custGeom>
            <a:solidFill>
              <a:srgbClr val="ffc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CustomShape 58"/>
            <p:cNvSpPr/>
            <p:nvPr/>
          </p:nvSpPr>
          <p:spPr>
            <a:xfrm flipV="1" rot="18723000">
              <a:off x="159840" y="483840"/>
              <a:ext cx="140040" cy="156600"/>
            </a:xfrm>
            <a:custGeom>
              <a:avLst/>
              <a:gdLst/>
              <a:ahLst/>
              <a:rect l="l" t="t" r="r" b="b"/>
              <a:pathLst>
                <a:path w="8140" h="9074">
                  <a:moveTo>
                    <a:pt x="2536" y="1"/>
                  </a:moveTo>
                  <a:cubicBezTo>
                    <a:pt x="2436" y="101"/>
                    <a:pt x="2302" y="234"/>
                    <a:pt x="2202" y="301"/>
                  </a:cubicBezTo>
                  <a:cubicBezTo>
                    <a:pt x="2636" y="634"/>
                    <a:pt x="3036" y="1001"/>
                    <a:pt x="3370" y="1468"/>
                  </a:cubicBezTo>
                  <a:cubicBezTo>
                    <a:pt x="2870" y="1168"/>
                    <a:pt x="2336" y="935"/>
                    <a:pt x="1835" y="701"/>
                  </a:cubicBezTo>
                  <a:cubicBezTo>
                    <a:pt x="1669" y="868"/>
                    <a:pt x="1535" y="1068"/>
                    <a:pt x="1435" y="1201"/>
                  </a:cubicBezTo>
                  <a:cubicBezTo>
                    <a:pt x="1635" y="1435"/>
                    <a:pt x="1802" y="1668"/>
                    <a:pt x="1969" y="1935"/>
                  </a:cubicBezTo>
                  <a:cubicBezTo>
                    <a:pt x="1702" y="1768"/>
                    <a:pt x="1435" y="1668"/>
                    <a:pt x="1168" y="1535"/>
                  </a:cubicBezTo>
                  <a:cubicBezTo>
                    <a:pt x="835" y="2002"/>
                    <a:pt x="601" y="2536"/>
                    <a:pt x="334" y="3103"/>
                  </a:cubicBezTo>
                  <a:cubicBezTo>
                    <a:pt x="501" y="3203"/>
                    <a:pt x="668" y="3336"/>
                    <a:pt x="801" y="3470"/>
                  </a:cubicBezTo>
                  <a:cubicBezTo>
                    <a:pt x="601" y="3436"/>
                    <a:pt x="434" y="3370"/>
                    <a:pt x="201" y="3370"/>
                  </a:cubicBezTo>
                  <a:cubicBezTo>
                    <a:pt x="101" y="3503"/>
                    <a:pt x="34" y="3636"/>
                    <a:pt x="1" y="3770"/>
                  </a:cubicBezTo>
                  <a:cubicBezTo>
                    <a:pt x="1335" y="3837"/>
                    <a:pt x="2669" y="4304"/>
                    <a:pt x="3904" y="5071"/>
                  </a:cubicBezTo>
                  <a:cubicBezTo>
                    <a:pt x="4637" y="5504"/>
                    <a:pt x="5305" y="6072"/>
                    <a:pt x="5938" y="6672"/>
                  </a:cubicBezTo>
                  <a:cubicBezTo>
                    <a:pt x="6606" y="7406"/>
                    <a:pt x="7139" y="8306"/>
                    <a:pt x="7840" y="8974"/>
                  </a:cubicBezTo>
                  <a:cubicBezTo>
                    <a:pt x="7873" y="9007"/>
                    <a:pt x="7940" y="9074"/>
                    <a:pt x="7973" y="9074"/>
                  </a:cubicBezTo>
                  <a:cubicBezTo>
                    <a:pt x="8140" y="9074"/>
                    <a:pt x="8140" y="8807"/>
                    <a:pt x="8107" y="8607"/>
                  </a:cubicBezTo>
                  <a:cubicBezTo>
                    <a:pt x="7206" y="5104"/>
                    <a:pt x="5171" y="1735"/>
                    <a:pt x="2536" y="1"/>
                  </a:cubicBezTo>
                  <a:close/>
                </a:path>
              </a:pathLst>
            </a:custGeom>
            <a:solidFill>
              <a:srgbClr val="ffc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CustomShape 59"/>
            <p:cNvSpPr/>
            <p:nvPr/>
          </p:nvSpPr>
          <p:spPr>
            <a:xfrm flipV="1" rot="18723000">
              <a:off x="247320" y="362520"/>
              <a:ext cx="185040" cy="167760"/>
            </a:xfrm>
            <a:custGeom>
              <a:avLst/>
              <a:gdLst/>
              <a:ahLst/>
              <a:rect l="l" t="t" r="r" b="b"/>
              <a:pathLst>
                <a:path w="10742" h="9741">
                  <a:moveTo>
                    <a:pt x="7906" y="0"/>
                  </a:moveTo>
                  <a:cubicBezTo>
                    <a:pt x="4403" y="1802"/>
                    <a:pt x="1535" y="5404"/>
                    <a:pt x="67" y="9240"/>
                  </a:cubicBezTo>
                  <a:cubicBezTo>
                    <a:pt x="34" y="9474"/>
                    <a:pt x="0" y="9741"/>
                    <a:pt x="200" y="9741"/>
                  </a:cubicBezTo>
                  <a:cubicBezTo>
                    <a:pt x="234" y="9741"/>
                    <a:pt x="334" y="9707"/>
                    <a:pt x="367" y="9674"/>
                  </a:cubicBezTo>
                  <a:cubicBezTo>
                    <a:pt x="1334" y="8907"/>
                    <a:pt x="2135" y="7973"/>
                    <a:pt x="3036" y="7206"/>
                  </a:cubicBezTo>
                  <a:cubicBezTo>
                    <a:pt x="3870" y="6505"/>
                    <a:pt x="4737" y="5971"/>
                    <a:pt x="5704" y="5504"/>
                  </a:cubicBezTo>
                  <a:cubicBezTo>
                    <a:pt x="7305" y="4737"/>
                    <a:pt x="9040" y="4304"/>
                    <a:pt x="10741" y="4237"/>
                  </a:cubicBezTo>
                  <a:cubicBezTo>
                    <a:pt x="10708" y="4070"/>
                    <a:pt x="10674" y="3970"/>
                    <a:pt x="10641" y="3837"/>
                  </a:cubicBezTo>
                  <a:cubicBezTo>
                    <a:pt x="10374" y="3837"/>
                    <a:pt x="10141" y="3837"/>
                    <a:pt x="9874" y="3870"/>
                  </a:cubicBezTo>
                  <a:lnTo>
                    <a:pt x="10508" y="3503"/>
                  </a:lnTo>
                  <a:cubicBezTo>
                    <a:pt x="10241" y="2903"/>
                    <a:pt x="9974" y="2335"/>
                    <a:pt x="9574" y="1802"/>
                  </a:cubicBezTo>
                  <a:cubicBezTo>
                    <a:pt x="9240" y="1868"/>
                    <a:pt x="8873" y="2002"/>
                    <a:pt x="8540" y="2169"/>
                  </a:cubicBezTo>
                  <a:lnTo>
                    <a:pt x="9307" y="1401"/>
                  </a:lnTo>
                  <a:cubicBezTo>
                    <a:pt x="9140" y="1201"/>
                    <a:pt x="8973" y="1001"/>
                    <a:pt x="8806" y="834"/>
                  </a:cubicBezTo>
                  <a:cubicBezTo>
                    <a:pt x="8073" y="1035"/>
                    <a:pt x="7405" y="1301"/>
                    <a:pt x="6738" y="1568"/>
                  </a:cubicBezTo>
                  <a:cubicBezTo>
                    <a:pt x="7239" y="1068"/>
                    <a:pt x="7739" y="668"/>
                    <a:pt x="8339" y="334"/>
                  </a:cubicBezTo>
                  <a:cubicBezTo>
                    <a:pt x="8206" y="201"/>
                    <a:pt x="8039" y="134"/>
                    <a:pt x="7906" y="0"/>
                  </a:cubicBezTo>
                  <a:close/>
                </a:path>
              </a:pathLst>
            </a:custGeom>
            <a:solidFill>
              <a:srgbClr val="ffc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CustomShape 60"/>
            <p:cNvSpPr/>
            <p:nvPr/>
          </p:nvSpPr>
          <p:spPr>
            <a:xfrm flipV="1" rot="18723000">
              <a:off x="219240" y="378360"/>
              <a:ext cx="176760" cy="83520"/>
            </a:xfrm>
            <a:custGeom>
              <a:avLst/>
              <a:gdLst/>
              <a:ahLst/>
              <a:rect l="l" t="t" r="r" b="b"/>
              <a:pathLst>
                <a:path w="10275" h="4853">
                  <a:moveTo>
                    <a:pt x="10008" y="1"/>
                  </a:moveTo>
                  <a:cubicBezTo>
                    <a:pt x="6739" y="134"/>
                    <a:pt x="3069" y="1935"/>
                    <a:pt x="267" y="4437"/>
                  </a:cubicBezTo>
                  <a:cubicBezTo>
                    <a:pt x="167" y="4537"/>
                    <a:pt x="1" y="4771"/>
                    <a:pt x="101" y="4837"/>
                  </a:cubicBezTo>
                  <a:cubicBezTo>
                    <a:pt x="123" y="4849"/>
                    <a:pt x="145" y="4852"/>
                    <a:pt x="166" y="4852"/>
                  </a:cubicBezTo>
                  <a:cubicBezTo>
                    <a:pt x="208" y="4852"/>
                    <a:pt x="245" y="4837"/>
                    <a:pt x="267" y="4837"/>
                  </a:cubicBezTo>
                  <a:cubicBezTo>
                    <a:pt x="1268" y="4637"/>
                    <a:pt x="2236" y="4137"/>
                    <a:pt x="3236" y="3870"/>
                  </a:cubicBezTo>
                  <a:cubicBezTo>
                    <a:pt x="4104" y="3670"/>
                    <a:pt x="5038" y="3536"/>
                    <a:pt x="5871" y="3536"/>
                  </a:cubicBezTo>
                  <a:cubicBezTo>
                    <a:pt x="7339" y="3536"/>
                    <a:pt x="8740" y="3837"/>
                    <a:pt x="9908" y="4437"/>
                  </a:cubicBezTo>
                  <a:cubicBezTo>
                    <a:pt x="9941" y="4304"/>
                    <a:pt x="10008" y="4170"/>
                    <a:pt x="10041" y="4003"/>
                  </a:cubicBezTo>
                  <a:cubicBezTo>
                    <a:pt x="9874" y="3937"/>
                    <a:pt x="9674" y="3870"/>
                    <a:pt x="9507" y="3803"/>
                  </a:cubicBezTo>
                  <a:cubicBezTo>
                    <a:pt x="9674" y="3803"/>
                    <a:pt x="9874" y="3770"/>
                    <a:pt x="10074" y="3770"/>
                  </a:cubicBezTo>
                  <a:cubicBezTo>
                    <a:pt x="10208" y="3170"/>
                    <a:pt x="10275" y="2602"/>
                    <a:pt x="10275" y="2035"/>
                  </a:cubicBezTo>
                  <a:cubicBezTo>
                    <a:pt x="10008" y="1969"/>
                    <a:pt x="9708" y="1902"/>
                    <a:pt x="9407" y="1902"/>
                  </a:cubicBezTo>
                  <a:cubicBezTo>
                    <a:pt x="9708" y="1802"/>
                    <a:pt x="10008" y="1668"/>
                    <a:pt x="10275" y="1568"/>
                  </a:cubicBezTo>
                  <a:cubicBezTo>
                    <a:pt x="10275" y="1368"/>
                    <a:pt x="10275" y="1168"/>
                    <a:pt x="10241" y="968"/>
                  </a:cubicBezTo>
                  <a:cubicBezTo>
                    <a:pt x="9674" y="835"/>
                    <a:pt x="9074" y="801"/>
                    <a:pt x="8507" y="801"/>
                  </a:cubicBezTo>
                  <a:cubicBezTo>
                    <a:pt x="9040" y="568"/>
                    <a:pt x="9574" y="468"/>
                    <a:pt x="10108" y="434"/>
                  </a:cubicBezTo>
                  <a:cubicBezTo>
                    <a:pt x="10074" y="301"/>
                    <a:pt x="10041" y="134"/>
                    <a:pt x="10008" y="1"/>
                  </a:cubicBezTo>
                  <a:close/>
                </a:path>
              </a:pathLst>
            </a:custGeom>
            <a:solidFill>
              <a:srgbClr val="ffc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CustomShape 61"/>
            <p:cNvSpPr/>
            <p:nvPr/>
          </p:nvSpPr>
          <p:spPr>
            <a:xfrm flipV="1" rot="18723000">
              <a:off x="261000" y="394200"/>
              <a:ext cx="100080" cy="16200"/>
            </a:xfrm>
            <a:custGeom>
              <a:avLst/>
              <a:gdLst/>
              <a:ahLst/>
              <a:rect l="l" t="t" r="r" b="b"/>
              <a:pathLst>
                <a:path w="5805" h="968">
                  <a:moveTo>
                    <a:pt x="1" y="968"/>
                  </a:moveTo>
                  <a:cubicBezTo>
                    <a:pt x="1835" y="201"/>
                    <a:pt x="3904" y="0"/>
                    <a:pt x="5805" y="301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" name="CustomShape 62"/>
            <p:cNvSpPr/>
            <p:nvPr/>
          </p:nvSpPr>
          <p:spPr>
            <a:xfrm flipV="1" rot="18723000">
              <a:off x="320400" y="399600"/>
              <a:ext cx="33120" cy="5760"/>
            </a:xfrm>
            <a:custGeom>
              <a:avLst/>
              <a:gdLst/>
              <a:ahLst/>
              <a:rect l="l" t="t" r="r" b="b"/>
              <a:pathLst>
                <a:path w="1936" h="335">
                  <a:moveTo>
                    <a:pt x="1" y="334"/>
                  </a:moveTo>
                  <a:cubicBezTo>
                    <a:pt x="601" y="101"/>
                    <a:pt x="1268" y="0"/>
                    <a:pt x="1936" y="34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" name="CustomShape 63"/>
            <p:cNvSpPr/>
            <p:nvPr/>
          </p:nvSpPr>
          <p:spPr>
            <a:xfrm flipV="1" rot="18723000">
              <a:off x="257400" y="403920"/>
              <a:ext cx="102600" cy="99720"/>
            </a:xfrm>
            <a:custGeom>
              <a:avLst/>
              <a:gdLst/>
              <a:ahLst/>
              <a:rect l="l" t="t" r="r" b="b"/>
              <a:pathLst>
                <a:path w="5972" h="5805">
                  <a:moveTo>
                    <a:pt x="0" y="5805"/>
                  </a:moveTo>
                  <a:cubicBezTo>
                    <a:pt x="1201" y="3236"/>
                    <a:pt x="3369" y="1135"/>
                    <a:pt x="5971" y="1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" name="CustomShape 64"/>
            <p:cNvSpPr/>
            <p:nvPr/>
          </p:nvSpPr>
          <p:spPr>
            <a:xfrm flipV="1" rot="18723000">
              <a:off x="300960" y="455040"/>
              <a:ext cx="16920" cy="131400"/>
            </a:xfrm>
            <a:custGeom>
              <a:avLst/>
              <a:gdLst/>
              <a:ahLst/>
              <a:rect l="l" t="t" r="r" b="b"/>
              <a:pathLst>
                <a:path w="1002" h="7640">
                  <a:moveTo>
                    <a:pt x="1001" y="1"/>
                  </a:moveTo>
                  <a:cubicBezTo>
                    <a:pt x="334" y="2503"/>
                    <a:pt x="1" y="5071"/>
                    <a:pt x="1" y="7640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" name="CustomShape 65"/>
            <p:cNvSpPr/>
            <p:nvPr/>
          </p:nvSpPr>
          <p:spPr>
            <a:xfrm flipV="1" rot="18723000">
              <a:off x="333360" y="509400"/>
              <a:ext cx="5400" cy="29160"/>
            </a:xfrm>
            <a:custGeom>
              <a:avLst/>
              <a:gdLst/>
              <a:ahLst/>
              <a:rect l="l" t="t" r="r" b="b"/>
              <a:pathLst>
                <a:path w="334" h="1703">
                  <a:moveTo>
                    <a:pt x="334" y="1"/>
                  </a:moveTo>
                  <a:cubicBezTo>
                    <a:pt x="134" y="535"/>
                    <a:pt x="0" y="1135"/>
                    <a:pt x="34" y="1702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" name="CustomShape 66"/>
            <p:cNvSpPr/>
            <p:nvPr/>
          </p:nvSpPr>
          <p:spPr>
            <a:xfrm flipV="1" rot="18723000">
              <a:off x="375480" y="484200"/>
              <a:ext cx="15840" cy="33480"/>
            </a:xfrm>
            <a:custGeom>
              <a:avLst/>
              <a:gdLst/>
              <a:ahLst/>
              <a:rect l="l" t="t" r="r" b="b"/>
              <a:pathLst>
                <a:path w="935" h="1969">
                  <a:moveTo>
                    <a:pt x="935" y="0"/>
                  </a:moveTo>
                  <a:cubicBezTo>
                    <a:pt x="501" y="601"/>
                    <a:pt x="234" y="1268"/>
                    <a:pt x="1" y="1968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" name="CustomShape 67"/>
            <p:cNvSpPr/>
            <p:nvPr/>
          </p:nvSpPr>
          <p:spPr>
            <a:xfrm flipV="1" rot="18723000">
              <a:off x="270360" y="526320"/>
              <a:ext cx="41760" cy="73800"/>
            </a:xfrm>
            <a:custGeom>
              <a:avLst/>
              <a:gdLst/>
              <a:ahLst/>
              <a:rect l="l" t="t" r="r" b="b"/>
              <a:pathLst>
                <a:path w="2436" h="4271">
                  <a:moveTo>
                    <a:pt x="0" y="1"/>
                  </a:moveTo>
                  <a:cubicBezTo>
                    <a:pt x="1134" y="1202"/>
                    <a:pt x="1968" y="2703"/>
                    <a:pt x="2435" y="4270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CustomShape 68"/>
            <p:cNvSpPr/>
            <p:nvPr/>
          </p:nvSpPr>
          <p:spPr>
            <a:xfrm flipV="1" rot="18723000">
              <a:off x="201960" y="560520"/>
              <a:ext cx="53280" cy="32040"/>
            </a:xfrm>
            <a:custGeom>
              <a:avLst/>
              <a:gdLst/>
              <a:ahLst/>
              <a:rect l="l" t="t" r="r" b="b"/>
              <a:pathLst>
                <a:path w="3104" h="1869">
                  <a:moveTo>
                    <a:pt x="1" y="0"/>
                  </a:moveTo>
                  <a:cubicBezTo>
                    <a:pt x="1135" y="434"/>
                    <a:pt x="2236" y="1034"/>
                    <a:pt x="3103" y="1868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CustomShape 69"/>
            <p:cNvSpPr/>
            <p:nvPr/>
          </p:nvSpPr>
          <p:spPr>
            <a:xfrm flipV="1" rot="18723000">
              <a:off x="213840" y="481320"/>
              <a:ext cx="45720" cy="74520"/>
            </a:xfrm>
            <a:custGeom>
              <a:avLst/>
              <a:gdLst/>
              <a:ahLst/>
              <a:rect l="l" t="t" r="r" b="b"/>
              <a:pathLst>
                <a:path w="2670" h="4338">
                  <a:moveTo>
                    <a:pt x="1" y="1"/>
                  </a:moveTo>
                  <a:cubicBezTo>
                    <a:pt x="1168" y="1235"/>
                    <a:pt x="2102" y="2703"/>
                    <a:pt x="2670" y="4337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CustomShape 70"/>
            <p:cNvSpPr/>
            <p:nvPr/>
          </p:nvSpPr>
          <p:spPr>
            <a:xfrm flipV="1" rot="18723000">
              <a:off x="93960" y="-282240"/>
              <a:ext cx="173520" cy="1080720"/>
            </a:xfrm>
            <a:custGeom>
              <a:avLst/>
              <a:gdLst/>
              <a:ahLst/>
              <a:rect l="l" t="t" r="r" b="b"/>
              <a:pathLst>
                <a:path w="10074" h="62680">
                  <a:moveTo>
                    <a:pt x="234" y="1"/>
                  </a:moveTo>
                  <a:cubicBezTo>
                    <a:pt x="10074" y="18114"/>
                    <a:pt x="10074" y="41030"/>
                    <a:pt x="0" y="62679"/>
                  </a:cubicBezTo>
                </a:path>
              </a:pathLst>
            </a:custGeom>
            <a:noFill/>
            <a:ln w="5000">
              <a:solidFill>
                <a:schemeClr val="lt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CustomShape 71"/>
            <p:cNvSpPr/>
            <p:nvPr/>
          </p:nvSpPr>
          <p:spPr>
            <a:xfrm flipV="1" rot="18723000">
              <a:off x="397800" y="716400"/>
              <a:ext cx="330480" cy="428760"/>
            </a:xfrm>
            <a:custGeom>
              <a:avLst/>
              <a:gdLst/>
              <a:ahLst/>
              <a:rect l="l" t="t" r="r" b="b"/>
              <a:pathLst>
                <a:path w="19177" h="24880">
                  <a:moveTo>
                    <a:pt x="9640" y="0"/>
                  </a:moveTo>
                  <a:cubicBezTo>
                    <a:pt x="9307" y="67"/>
                    <a:pt x="7439" y="400"/>
                    <a:pt x="7105" y="534"/>
                  </a:cubicBezTo>
                  <a:cubicBezTo>
                    <a:pt x="8106" y="1635"/>
                    <a:pt x="8940" y="2835"/>
                    <a:pt x="9640" y="4136"/>
                  </a:cubicBezTo>
                  <a:cubicBezTo>
                    <a:pt x="8439" y="3002"/>
                    <a:pt x="7172" y="1968"/>
                    <a:pt x="5904" y="1001"/>
                  </a:cubicBezTo>
                  <a:cubicBezTo>
                    <a:pt x="5437" y="1201"/>
                    <a:pt x="5004" y="1401"/>
                    <a:pt x="4570" y="1668"/>
                  </a:cubicBezTo>
                  <a:cubicBezTo>
                    <a:pt x="4970" y="2335"/>
                    <a:pt x="5337" y="3002"/>
                    <a:pt x="5738" y="3703"/>
                  </a:cubicBezTo>
                  <a:cubicBezTo>
                    <a:pt x="5104" y="3136"/>
                    <a:pt x="4437" y="2635"/>
                    <a:pt x="3769" y="2168"/>
                  </a:cubicBezTo>
                  <a:cubicBezTo>
                    <a:pt x="2735" y="2869"/>
                    <a:pt x="1768" y="3703"/>
                    <a:pt x="934" y="4670"/>
                  </a:cubicBezTo>
                  <a:cubicBezTo>
                    <a:pt x="1301" y="5037"/>
                    <a:pt x="1635" y="5471"/>
                    <a:pt x="2002" y="5871"/>
                  </a:cubicBezTo>
                  <a:cubicBezTo>
                    <a:pt x="1501" y="5571"/>
                    <a:pt x="1001" y="5371"/>
                    <a:pt x="500" y="5170"/>
                  </a:cubicBezTo>
                  <a:cubicBezTo>
                    <a:pt x="334" y="5337"/>
                    <a:pt x="167" y="5604"/>
                    <a:pt x="0" y="5838"/>
                  </a:cubicBezTo>
                  <a:cubicBezTo>
                    <a:pt x="5170" y="9373"/>
                    <a:pt x="16812" y="22383"/>
                    <a:pt x="18347" y="24551"/>
                  </a:cubicBezTo>
                  <a:cubicBezTo>
                    <a:pt x="18447" y="24684"/>
                    <a:pt x="18513" y="24818"/>
                    <a:pt x="18647" y="24851"/>
                  </a:cubicBezTo>
                  <a:cubicBezTo>
                    <a:pt x="18690" y="24871"/>
                    <a:pt x="18730" y="24880"/>
                    <a:pt x="18768" y="24880"/>
                  </a:cubicBezTo>
                  <a:cubicBezTo>
                    <a:pt x="19050" y="24880"/>
                    <a:pt x="19177" y="24371"/>
                    <a:pt x="19147" y="24017"/>
                  </a:cubicBezTo>
                  <a:cubicBezTo>
                    <a:pt x="18280" y="15645"/>
                    <a:pt x="15011" y="7372"/>
                    <a:pt x="9640" y="0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" name="CustomShape 72"/>
            <p:cNvSpPr/>
            <p:nvPr/>
          </p:nvSpPr>
          <p:spPr>
            <a:xfrm flipV="1" rot="18723000">
              <a:off x="315720" y="753480"/>
              <a:ext cx="403560" cy="371880"/>
            </a:xfrm>
            <a:custGeom>
              <a:avLst/>
              <a:gdLst/>
              <a:ahLst/>
              <a:rect l="l" t="t" r="r" b="b"/>
              <a:pathLst>
                <a:path w="23418" h="21588">
                  <a:moveTo>
                    <a:pt x="7740" y="0"/>
                  </a:moveTo>
                  <a:cubicBezTo>
                    <a:pt x="7406" y="167"/>
                    <a:pt x="5738" y="1001"/>
                    <a:pt x="5471" y="1168"/>
                  </a:cubicBezTo>
                  <a:cubicBezTo>
                    <a:pt x="6706" y="1968"/>
                    <a:pt x="7840" y="2869"/>
                    <a:pt x="8840" y="3970"/>
                  </a:cubicBezTo>
                  <a:cubicBezTo>
                    <a:pt x="7373" y="3203"/>
                    <a:pt x="5872" y="2536"/>
                    <a:pt x="4371" y="1968"/>
                  </a:cubicBezTo>
                  <a:cubicBezTo>
                    <a:pt x="4004" y="2302"/>
                    <a:pt x="3637" y="2636"/>
                    <a:pt x="3303" y="2936"/>
                  </a:cubicBezTo>
                  <a:cubicBezTo>
                    <a:pt x="3870" y="3503"/>
                    <a:pt x="4404" y="4037"/>
                    <a:pt x="4971" y="4604"/>
                  </a:cubicBezTo>
                  <a:cubicBezTo>
                    <a:pt x="4204" y="4237"/>
                    <a:pt x="3470" y="3903"/>
                    <a:pt x="2669" y="3670"/>
                  </a:cubicBezTo>
                  <a:cubicBezTo>
                    <a:pt x="1835" y="4604"/>
                    <a:pt x="1168" y="5671"/>
                    <a:pt x="635" y="6839"/>
                  </a:cubicBezTo>
                  <a:lnTo>
                    <a:pt x="2002" y="7706"/>
                  </a:lnTo>
                  <a:cubicBezTo>
                    <a:pt x="1468" y="7572"/>
                    <a:pt x="901" y="7472"/>
                    <a:pt x="368" y="7406"/>
                  </a:cubicBezTo>
                  <a:cubicBezTo>
                    <a:pt x="201" y="7673"/>
                    <a:pt x="134" y="7906"/>
                    <a:pt x="1" y="8206"/>
                  </a:cubicBezTo>
                  <a:cubicBezTo>
                    <a:pt x="5905" y="10241"/>
                    <a:pt x="20582" y="19714"/>
                    <a:pt x="22650" y="21382"/>
                  </a:cubicBezTo>
                  <a:cubicBezTo>
                    <a:pt x="22750" y="21482"/>
                    <a:pt x="22884" y="21549"/>
                    <a:pt x="23017" y="21582"/>
                  </a:cubicBezTo>
                  <a:cubicBezTo>
                    <a:pt x="23038" y="21586"/>
                    <a:pt x="23058" y="21588"/>
                    <a:pt x="23076" y="21588"/>
                  </a:cubicBezTo>
                  <a:cubicBezTo>
                    <a:pt x="23417" y="21588"/>
                    <a:pt x="23409" y="21028"/>
                    <a:pt x="23251" y="20648"/>
                  </a:cubicBezTo>
                  <a:cubicBezTo>
                    <a:pt x="20182" y="12743"/>
                    <a:pt x="14878" y="5671"/>
                    <a:pt x="7740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" name="CustomShape 73"/>
            <p:cNvSpPr/>
            <p:nvPr/>
          </p:nvSpPr>
          <p:spPr>
            <a:xfrm flipV="1" rot="18723000">
              <a:off x="567360" y="599040"/>
              <a:ext cx="221760" cy="439560"/>
            </a:xfrm>
            <a:custGeom>
              <a:avLst/>
              <a:gdLst/>
              <a:ahLst/>
              <a:rect l="l" t="t" r="r" b="b"/>
              <a:pathLst>
                <a:path w="12877" h="25477">
                  <a:moveTo>
                    <a:pt x="4637" y="0"/>
                  </a:moveTo>
                  <a:cubicBezTo>
                    <a:pt x="3970" y="1268"/>
                    <a:pt x="3403" y="2602"/>
                    <a:pt x="2969" y="4003"/>
                  </a:cubicBezTo>
                  <a:cubicBezTo>
                    <a:pt x="2836" y="2602"/>
                    <a:pt x="2903" y="1268"/>
                    <a:pt x="3203" y="0"/>
                  </a:cubicBezTo>
                  <a:lnTo>
                    <a:pt x="3203" y="0"/>
                  </a:lnTo>
                  <a:cubicBezTo>
                    <a:pt x="2803" y="34"/>
                    <a:pt x="2402" y="34"/>
                    <a:pt x="2035" y="67"/>
                  </a:cubicBezTo>
                  <a:cubicBezTo>
                    <a:pt x="1" y="7673"/>
                    <a:pt x="1735" y="17046"/>
                    <a:pt x="5838" y="24785"/>
                  </a:cubicBezTo>
                  <a:cubicBezTo>
                    <a:pt x="5996" y="25100"/>
                    <a:pt x="6339" y="25477"/>
                    <a:pt x="6608" y="25477"/>
                  </a:cubicBezTo>
                  <a:cubicBezTo>
                    <a:pt x="6681" y="25477"/>
                    <a:pt x="6749" y="25449"/>
                    <a:pt x="6806" y="25385"/>
                  </a:cubicBezTo>
                  <a:cubicBezTo>
                    <a:pt x="6872" y="25285"/>
                    <a:pt x="6939" y="25118"/>
                    <a:pt x="6939" y="25018"/>
                  </a:cubicBezTo>
                  <a:cubicBezTo>
                    <a:pt x="7072" y="22583"/>
                    <a:pt x="6572" y="20081"/>
                    <a:pt x="6705" y="17680"/>
                  </a:cubicBezTo>
                  <a:cubicBezTo>
                    <a:pt x="6839" y="15511"/>
                    <a:pt x="7206" y="13410"/>
                    <a:pt x="7806" y="11409"/>
                  </a:cubicBezTo>
                  <a:cubicBezTo>
                    <a:pt x="8840" y="8006"/>
                    <a:pt x="10608" y="4904"/>
                    <a:pt x="12877" y="2435"/>
                  </a:cubicBezTo>
                  <a:cubicBezTo>
                    <a:pt x="12610" y="2269"/>
                    <a:pt x="12309" y="2102"/>
                    <a:pt x="12009" y="1902"/>
                  </a:cubicBezTo>
                  <a:cubicBezTo>
                    <a:pt x="11642" y="2235"/>
                    <a:pt x="11342" y="2602"/>
                    <a:pt x="11042" y="3036"/>
                  </a:cubicBezTo>
                  <a:cubicBezTo>
                    <a:pt x="11142" y="2569"/>
                    <a:pt x="11209" y="2069"/>
                    <a:pt x="11342" y="1602"/>
                  </a:cubicBezTo>
                  <a:cubicBezTo>
                    <a:pt x="10008" y="1034"/>
                    <a:pt x="8674" y="601"/>
                    <a:pt x="7306" y="334"/>
                  </a:cubicBezTo>
                  <a:cubicBezTo>
                    <a:pt x="6906" y="934"/>
                    <a:pt x="6639" y="1602"/>
                    <a:pt x="6372" y="2335"/>
                  </a:cubicBezTo>
                  <a:cubicBezTo>
                    <a:pt x="6305" y="1602"/>
                    <a:pt x="6238" y="868"/>
                    <a:pt x="6238" y="167"/>
                  </a:cubicBezTo>
                  <a:cubicBezTo>
                    <a:pt x="5705" y="67"/>
                    <a:pt x="5171" y="34"/>
                    <a:pt x="4637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CustomShape 74"/>
            <p:cNvSpPr/>
            <p:nvPr/>
          </p:nvSpPr>
          <p:spPr>
            <a:xfrm flipV="1" rot="18723000">
              <a:off x="595800" y="511200"/>
              <a:ext cx="281160" cy="327600"/>
            </a:xfrm>
            <a:custGeom>
              <a:avLst/>
              <a:gdLst/>
              <a:ahLst/>
              <a:rect l="l" t="t" r="r" b="b"/>
              <a:pathLst>
                <a:path w="16313" h="19015">
                  <a:moveTo>
                    <a:pt x="11142" y="1"/>
                  </a:moveTo>
                  <a:cubicBezTo>
                    <a:pt x="5805" y="3603"/>
                    <a:pt x="1802" y="10608"/>
                    <a:pt x="101" y="18080"/>
                  </a:cubicBezTo>
                  <a:cubicBezTo>
                    <a:pt x="0" y="18447"/>
                    <a:pt x="67" y="19014"/>
                    <a:pt x="334" y="19014"/>
                  </a:cubicBezTo>
                  <a:cubicBezTo>
                    <a:pt x="434" y="19014"/>
                    <a:pt x="501" y="18948"/>
                    <a:pt x="601" y="18848"/>
                  </a:cubicBezTo>
                  <a:cubicBezTo>
                    <a:pt x="2002" y="17447"/>
                    <a:pt x="3069" y="15512"/>
                    <a:pt x="4437" y="14078"/>
                  </a:cubicBezTo>
                  <a:cubicBezTo>
                    <a:pt x="5638" y="12743"/>
                    <a:pt x="7005" y="11643"/>
                    <a:pt x="8440" y="10742"/>
                  </a:cubicBezTo>
                  <a:cubicBezTo>
                    <a:pt x="10908" y="9174"/>
                    <a:pt x="13610" y="8307"/>
                    <a:pt x="16312" y="8140"/>
                  </a:cubicBezTo>
                  <a:cubicBezTo>
                    <a:pt x="16245" y="7873"/>
                    <a:pt x="16112" y="7606"/>
                    <a:pt x="16045" y="7339"/>
                  </a:cubicBezTo>
                  <a:cubicBezTo>
                    <a:pt x="15678" y="7339"/>
                    <a:pt x="15278" y="7406"/>
                    <a:pt x="14878" y="7473"/>
                  </a:cubicBezTo>
                  <a:cubicBezTo>
                    <a:pt x="15211" y="7173"/>
                    <a:pt x="15512" y="6973"/>
                    <a:pt x="15845" y="6739"/>
                  </a:cubicBezTo>
                  <a:cubicBezTo>
                    <a:pt x="15345" y="5572"/>
                    <a:pt x="14778" y="4437"/>
                    <a:pt x="14111" y="3437"/>
                  </a:cubicBezTo>
                  <a:cubicBezTo>
                    <a:pt x="13577" y="3603"/>
                    <a:pt x="13010" y="3837"/>
                    <a:pt x="12476" y="4137"/>
                  </a:cubicBezTo>
                  <a:cubicBezTo>
                    <a:pt x="12810" y="3637"/>
                    <a:pt x="13177" y="3136"/>
                    <a:pt x="13577" y="2669"/>
                  </a:cubicBezTo>
                  <a:cubicBezTo>
                    <a:pt x="13277" y="2303"/>
                    <a:pt x="12976" y="1936"/>
                    <a:pt x="12676" y="1602"/>
                  </a:cubicBezTo>
                  <a:cubicBezTo>
                    <a:pt x="11642" y="1969"/>
                    <a:pt x="10541" y="2503"/>
                    <a:pt x="9541" y="3103"/>
                  </a:cubicBezTo>
                  <a:cubicBezTo>
                    <a:pt x="10241" y="2136"/>
                    <a:pt x="10975" y="1302"/>
                    <a:pt x="11842" y="668"/>
                  </a:cubicBezTo>
                  <a:cubicBezTo>
                    <a:pt x="11642" y="435"/>
                    <a:pt x="11409" y="234"/>
                    <a:pt x="11142" y="1"/>
                  </a:cubicBezTo>
                  <a:close/>
                </a:path>
              </a:pathLst>
            </a:custGeom>
            <a:solidFill>
              <a:srgbClr val="f2b6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CustomShape 75"/>
            <p:cNvSpPr/>
            <p:nvPr/>
          </p:nvSpPr>
          <p:spPr>
            <a:xfrm flipV="1" rot="18723000">
              <a:off x="221040" y="799920"/>
              <a:ext cx="446040" cy="186480"/>
            </a:xfrm>
            <a:custGeom>
              <a:avLst/>
              <a:gdLst/>
              <a:ahLst/>
              <a:rect l="l" t="t" r="r" b="b"/>
              <a:pathLst>
                <a:path w="25886" h="10826">
                  <a:moveTo>
                    <a:pt x="1268" y="1"/>
                  </a:moveTo>
                  <a:cubicBezTo>
                    <a:pt x="1134" y="334"/>
                    <a:pt x="1001" y="668"/>
                    <a:pt x="868" y="1035"/>
                  </a:cubicBezTo>
                  <a:cubicBezTo>
                    <a:pt x="2269" y="1102"/>
                    <a:pt x="3636" y="1368"/>
                    <a:pt x="5004" y="1802"/>
                  </a:cubicBezTo>
                  <a:cubicBezTo>
                    <a:pt x="3469" y="1902"/>
                    <a:pt x="1968" y="2069"/>
                    <a:pt x="501" y="2302"/>
                  </a:cubicBezTo>
                  <a:cubicBezTo>
                    <a:pt x="367" y="2803"/>
                    <a:pt x="300" y="3303"/>
                    <a:pt x="200" y="3870"/>
                  </a:cubicBezTo>
                  <a:cubicBezTo>
                    <a:pt x="968" y="4070"/>
                    <a:pt x="1668" y="4270"/>
                    <a:pt x="2369" y="4537"/>
                  </a:cubicBezTo>
                  <a:cubicBezTo>
                    <a:pt x="1601" y="4571"/>
                    <a:pt x="834" y="4704"/>
                    <a:pt x="100" y="4871"/>
                  </a:cubicBezTo>
                  <a:cubicBezTo>
                    <a:pt x="0" y="6205"/>
                    <a:pt x="34" y="7539"/>
                    <a:pt x="267" y="8907"/>
                  </a:cubicBezTo>
                  <a:cubicBezTo>
                    <a:pt x="767" y="8907"/>
                    <a:pt x="1268" y="8940"/>
                    <a:pt x="1802" y="8974"/>
                  </a:cubicBezTo>
                  <a:cubicBezTo>
                    <a:pt x="1301" y="9141"/>
                    <a:pt x="834" y="9374"/>
                    <a:pt x="367" y="9574"/>
                  </a:cubicBezTo>
                  <a:cubicBezTo>
                    <a:pt x="467" y="9941"/>
                    <a:pt x="567" y="10241"/>
                    <a:pt x="634" y="10542"/>
                  </a:cubicBezTo>
                  <a:cubicBezTo>
                    <a:pt x="3770" y="9041"/>
                    <a:pt x="7406" y="8207"/>
                    <a:pt x="11142" y="8107"/>
                  </a:cubicBezTo>
                  <a:cubicBezTo>
                    <a:pt x="11296" y="8104"/>
                    <a:pt x="11450" y="8103"/>
                    <a:pt x="11605" y="8103"/>
                  </a:cubicBezTo>
                  <a:cubicBezTo>
                    <a:pt x="13632" y="8103"/>
                    <a:pt x="15735" y="8307"/>
                    <a:pt x="17780" y="8740"/>
                  </a:cubicBezTo>
                  <a:cubicBezTo>
                    <a:pt x="20281" y="9241"/>
                    <a:pt x="22650" y="10341"/>
                    <a:pt x="25152" y="10775"/>
                  </a:cubicBezTo>
                  <a:cubicBezTo>
                    <a:pt x="25218" y="10808"/>
                    <a:pt x="25293" y="10825"/>
                    <a:pt x="25364" y="10825"/>
                  </a:cubicBezTo>
                  <a:cubicBezTo>
                    <a:pt x="25435" y="10825"/>
                    <a:pt x="25502" y="10808"/>
                    <a:pt x="25552" y="10775"/>
                  </a:cubicBezTo>
                  <a:cubicBezTo>
                    <a:pt x="25885" y="10608"/>
                    <a:pt x="25552" y="10041"/>
                    <a:pt x="25218" y="9741"/>
                  </a:cubicBezTo>
                  <a:cubicBezTo>
                    <a:pt x="18513" y="4037"/>
                    <a:pt x="9540" y="34"/>
                    <a:pt x="1268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CustomShape 76"/>
            <p:cNvSpPr/>
            <p:nvPr/>
          </p:nvSpPr>
          <p:spPr>
            <a:xfrm flipV="1" rot="18723000">
              <a:off x="143280" y="690480"/>
              <a:ext cx="397800" cy="178560"/>
            </a:xfrm>
            <a:custGeom>
              <a:avLst/>
              <a:gdLst/>
              <a:ahLst/>
              <a:rect l="l" t="t" r="r" b="b"/>
              <a:pathLst>
                <a:path w="23085" h="10400">
                  <a:moveTo>
                    <a:pt x="11714" y="0"/>
                  </a:moveTo>
                  <a:cubicBezTo>
                    <a:pt x="7419" y="0"/>
                    <a:pt x="3330" y="725"/>
                    <a:pt x="1" y="2260"/>
                  </a:cubicBezTo>
                  <a:cubicBezTo>
                    <a:pt x="101" y="2561"/>
                    <a:pt x="168" y="2894"/>
                    <a:pt x="268" y="3194"/>
                  </a:cubicBezTo>
                  <a:cubicBezTo>
                    <a:pt x="1302" y="2761"/>
                    <a:pt x="2436" y="2494"/>
                    <a:pt x="3637" y="2361"/>
                  </a:cubicBezTo>
                  <a:lnTo>
                    <a:pt x="3637" y="2361"/>
                  </a:lnTo>
                  <a:cubicBezTo>
                    <a:pt x="2536" y="2928"/>
                    <a:pt x="1535" y="3561"/>
                    <a:pt x="635" y="4262"/>
                  </a:cubicBezTo>
                  <a:cubicBezTo>
                    <a:pt x="801" y="4696"/>
                    <a:pt x="1002" y="5096"/>
                    <a:pt x="1202" y="5529"/>
                  </a:cubicBezTo>
                  <a:cubicBezTo>
                    <a:pt x="1836" y="5429"/>
                    <a:pt x="2469" y="5363"/>
                    <a:pt x="3136" y="5263"/>
                  </a:cubicBezTo>
                  <a:lnTo>
                    <a:pt x="3136" y="5263"/>
                  </a:lnTo>
                  <a:cubicBezTo>
                    <a:pt x="2603" y="5563"/>
                    <a:pt x="2102" y="5896"/>
                    <a:pt x="1635" y="6330"/>
                  </a:cubicBezTo>
                  <a:cubicBezTo>
                    <a:pt x="2202" y="7364"/>
                    <a:pt x="2970" y="8365"/>
                    <a:pt x="3804" y="9266"/>
                  </a:cubicBezTo>
                  <a:cubicBezTo>
                    <a:pt x="4171" y="9099"/>
                    <a:pt x="4537" y="8999"/>
                    <a:pt x="4971" y="8832"/>
                  </a:cubicBezTo>
                  <a:lnTo>
                    <a:pt x="4971" y="8832"/>
                  </a:lnTo>
                  <a:cubicBezTo>
                    <a:pt x="4704" y="9099"/>
                    <a:pt x="4471" y="9399"/>
                    <a:pt x="4271" y="9733"/>
                  </a:cubicBezTo>
                  <a:cubicBezTo>
                    <a:pt x="4437" y="9999"/>
                    <a:pt x="4638" y="10200"/>
                    <a:pt x="4838" y="10400"/>
                  </a:cubicBezTo>
                  <a:cubicBezTo>
                    <a:pt x="6339" y="8198"/>
                    <a:pt x="8540" y="6363"/>
                    <a:pt x="11209" y="4996"/>
                  </a:cubicBezTo>
                  <a:cubicBezTo>
                    <a:pt x="12777" y="4195"/>
                    <a:pt x="14478" y="3561"/>
                    <a:pt x="16313" y="3161"/>
                  </a:cubicBezTo>
                  <a:cubicBezTo>
                    <a:pt x="18347" y="2694"/>
                    <a:pt x="20649" y="2661"/>
                    <a:pt x="22650" y="2160"/>
                  </a:cubicBezTo>
                  <a:cubicBezTo>
                    <a:pt x="22784" y="2094"/>
                    <a:pt x="22884" y="2094"/>
                    <a:pt x="22951" y="2027"/>
                  </a:cubicBezTo>
                  <a:cubicBezTo>
                    <a:pt x="23084" y="1760"/>
                    <a:pt x="22550" y="1493"/>
                    <a:pt x="22183" y="1360"/>
                  </a:cubicBezTo>
                  <a:cubicBezTo>
                    <a:pt x="18751" y="468"/>
                    <a:pt x="15166" y="0"/>
                    <a:pt x="11714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CustomShape 77"/>
            <p:cNvSpPr/>
            <p:nvPr/>
          </p:nvSpPr>
          <p:spPr>
            <a:xfrm flipV="1" rot="18723000">
              <a:off x="568440" y="760680"/>
              <a:ext cx="221040" cy="483120"/>
            </a:xfrm>
            <a:custGeom>
              <a:avLst/>
              <a:gdLst/>
              <a:ahLst/>
              <a:rect l="l" t="t" r="r" b="b"/>
              <a:pathLst>
                <a:path w="12844" h="28021">
                  <a:moveTo>
                    <a:pt x="534" y="0"/>
                  </a:moveTo>
                  <a:lnTo>
                    <a:pt x="534" y="0"/>
                  </a:lnTo>
                  <a:cubicBezTo>
                    <a:pt x="1" y="8807"/>
                    <a:pt x="5305" y="21115"/>
                    <a:pt x="12610" y="28020"/>
                  </a:cubicBezTo>
                  <a:lnTo>
                    <a:pt x="12843" y="27787"/>
                  </a:lnTo>
                  <a:cubicBezTo>
                    <a:pt x="5605" y="20949"/>
                    <a:pt x="368" y="8773"/>
                    <a:pt x="935" y="67"/>
                  </a:cubicBezTo>
                  <a:lnTo>
                    <a:pt x="534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78"/>
            <p:cNvSpPr/>
            <p:nvPr/>
          </p:nvSpPr>
          <p:spPr>
            <a:xfrm flipV="1" rot="18723000">
              <a:off x="775080" y="1226880"/>
              <a:ext cx="47880" cy="25200"/>
            </a:xfrm>
            <a:custGeom>
              <a:avLst/>
              <a:gdLst/>
              <a:ahLst/>
              <a:rect l="l" t="t" r="r" b="b"/>
              <a:pathLst>
                <a:path w="2803" h="1478">
                  <a:moveTo>
                    <a:pt x="1061" y="0"/>
                  </a:moveTo>
                  <a:cubicBezTo>
                    <a:pt x="466" y="0"/>
                    <a:pt x="0" y="246"/>
                    <a:pt x="0" y="589"/>
                  </a:cubicBezTo>
                  <a:cubicBezTo>
                    <a:pt x="0" y="1022"/>
                    <a:pt x="634" y="1389"/>
                    <a:pt x="1401" y="1456"/>
                  </a:cubicBezTo>
                  <a:cubicBezTo>
                    <a:pt x="1511" y="1470"/>
                    <a:pt x="1618" y="1477"/>
                    <a:pt x="1720" y="1477"/>
                  </a:cubicBezTo>
                  <a:cubicBezTo>
                    <a:pt x="2336" y="1477"/>
                    <a:pt x="2802" y="1232"/>
                    <a:pt x="2802" y="889"/>
                  </a:cubicBezTo>
                  <a:cubicBezTo>
                    <a:pt x="2802" y="522"/>
                    <a:pt x="2168" y="88"/>
                    <a:pt x="1368" y="22"/>
                  </a:cubicBezTo>
                  <a:cubicBezTo>
                    <a:pt x="1263" y="7"/>
                    <a:pt x="1160" y="0"/>
                    <a:pt x="1061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" name="CustomShape 79"/>
            <p:cNvSpPr/>
            <p:nvPr/>
          </p:nvSpPr>
          <p:spPr>
            <a:xfrm flipV="1" rot="18723000">
              <a:off x="492120" y="786240"/>
              <a:ext cx="270000" cy="419400"/>
            </a:xfrm>
            <a:custGeom>
              <a:avLst/>
              <a:gdLst/>
              <a:ahLst/>
              <a:rect l="l" t="t" r="r" b="b"/>
              <a:pathLst>
                <a:path w="15679" h="24352">
                  <a:moveTo>
                    <a:pt x="368" y="0"/>
                  </a:moveTo>
                  <a:lnTo>
                    <a:pt x="1" y="134"/>
                  </a:lnTo>
                  <a:cubicBezTo>
                    <a:pt x="2469" y="7773"/>
                    <a:pt x="7473" y="15678"/>
                    <a:pt x="15378" y="24351"/>
                  </a:cubicBezTo>
                  <a:lnTo>
                    <a:pt x="15679" y="24051"/>
                  </a:lnTo>
                  <a:cubicBezTo>
                    <a:pt x="7840" y="15411"/>
                    <a:pt x="2803" y="7539"/>
                    <a:pt x="368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CustomShape 80"/>
            <p:cNvSpPr/>
            <p:nvPr/>
          </p:nvSpPr>
          <p:spPr>
            <a:xfrm flipV="1" rot="18723000">
              <a:off x="672840" y="1225440"/>
              <a:ext cx="50400" cy="27000"/>
            </a:xfrm>
            <a:custGeom>
              <a:avLst/>
              <a:gdLst/>
              <a:ahLst/>
              <a:rect l="l" t="t" r="r" b="b"/>
              <a:pathLst>
                <a:path w="2936" h="1596">
                  <a:moveTo>
                    <a:pt x="1773" y="0"/>
                  </a:moveTo>
                  <a:cubicBezTo>
                    <a:pt x="1594" y="0"/>
                    <a:pt x="1401" y="21"/>
                    <a:pt x="1201" y="64"/>
                  </a:cubicBezTo>
                  <a:cubicBezTo>
                    <a:pt x="468" y="231"/>
                    <a:pt x="1" y="698"/>
                    <a:pt x="134" y="1098"/>
                  </a:cubicBezTo>
                  <a:cubicBezTo>
                    <a:pt x="258" y="1421"/>
                    <a:pt x="677" y="1596"/>
                    <a:pt x="1172" y="1596"/>
                  </a:cubicBezTo>
                  <a:cubicBezTo>
                    <a:pt x="1342" y="1596"/>
                    <a:pt x="1522" y="1575"/>
                    <a:pt x="1702" y="1532"/>
                  </a:cubicBezTo>
                  <a:cubicBezTo>
                    <a:pt x="2469" y="1365"/>
                    <a:pt x="2936" y="898"/>
                    <a:pt x="2803" y="465"/>
                  </a:cubicBezTo>
                  <a:cubicBezTo>
                    <a:pt x="2679" y="168"/>
                    <a:pt x="2282" y="0"/>
                    <a:pt x="1773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CustomShape 81"/>
            <p:cNvSpPr/>
            <p:nvPr/>
          </p:nvSpPr>
          <p:spPr>
            <a:xfrm flipV="1" rot="18723000">
              <a:off x="629280" y="734040"/>
              <a:ext cx="135000" cy="451440"/>
            </a:xfrm>
            <a:custGeom>
              <a:avLst/>
              <a:gdLst/>
              <a:ahLst/>
              <a:rect l="l" t="t" r="r" b="b"/>
              <a:pathLst>
                <a:path w="7840" h="26187">
                  <a:moveTo>
                    <a:pt x="2502" y="1"/>
                  </a:moveTo>
                  <a:lnTo>
                    <a:pt x="2502" y="1"/>
                  </a:lnTo>
                  <a:cubicBezTo>
                    <a:pt x="1" y="8874"/>
                    <a:pt x="1835" y="18414"/>
                    <a:pt x="7573" y="26186"/>
                  </a:cubicBezTo>
                  <a:lnTo>
                    <a:pt x="7840" y="25986"/>
                  </a:lnTo>
                  <a:cubicBezTo>
                    <a:pt x="2202" y="18314"/>
                    <a:pt x="434" y="8874"/>
                    <a:pt x="2869" y="134"/>
                  </a:cubicBezTo>
                  <a:lnTo>
                    <a:pt x="2502" y="1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2" name="CustomShape 82"/>
            <p:cNvSpPr/>
            <p:nvPr/>
          </p:nvSpPr>
          <p:spPr>
            <a:xfrm flipV="1" rot="18723000">
              <a:off x="831960" y="1112400"/>
              <a:ext cx="49320" cy="27360"/>
            </a:xfrm>
            <a:custGeom>
              <a:avLst/>
              <a:gdLst/>
              <a:ahLst/>
              <a:rect l="l" t="t" r="r" b="b"/>
              <a:pathLst>
                <a:path w="2870" h="1607">
                  <a:moveTo>
                    <a:pt x="873" y="1"/>
                  </a:moveTo>
                  <a:cubicBezTo>
                    <a:pt x="435" y="1"/>
                    <a:pt x="102" y="158"/>
                    <a:pt x="34" y="408"/>
                  </a:cubicBezTo>
                  <a:cubicBezTo>
                    <a:pt x="0" y="775"/>
                    <a:pt x="534" y="1276"/>
                    <a:pt x="1301" y="1476"/>
                  </a:cubicBezTo>
                  <a:cubicBezTo>
                    <a:pt x="1550" y="1566"/>
                    <a:pt x="1791" y="1607"/>
                    <a:pt x="2004" y="1607"/>
                  </a:cubicBezTo>
                  <a:cubicBezTo>
                    <a:pt x="2422" y="1607"/>
                    <a:pt x="2736" y="1452"/>
                    <a:pt x="2802" y="1209"/>
                  </a:cubicBezTo>
                  <a:cubicBezTo>
                    <a:pt x="2869" y="775"/>
                    <a:pt x="2302" y="275"/>
                    <a:pt x="1535" y="108"/>
                  </a:cubicBezTo>
                  <a:cubicBezTo>
                    <a:pt x="1302" y="34"/>
                    <a:pt x="1077" y="1"/>
                    <a:pt x="873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3" name="CustomShape 83"/>
            <p:cNvSpPr/>
            <p:nvPr/>
          </p:nvSpPr>
          <p:spPr>
            <a:xfrm flipV="1" rot="18723000">
              <a:off x="295560" y="872640"/>
              <a:ext cx="371520" cy="256680"/>
            </a:xfrm>
            <a:custGeom>
              <a:avLst/>
              <a:gdLst/>
              <a:ahLst/>
              <a:rect l="l" t="t" r="r" b="b"/>
              <a:pathLst>
                <a:path w="21549" h="14912">
                  <a:moveTo>
                    <a:pt x="100" y="1"/>
                  </a:moveTo>
                  <a:lnTo>
                    <a:pt x="0" y="368"/>
                  </a:lnTo>
                  <a:cubicBezTo>
                    <a:pt x="9307" y="2036"/>
                    <a:pt x="16278" y="6839"/>
                    <a:pt x="21215" y="14911"/>
                  </a:cubicBezTo>
                  <a:lnTo>
                    <a:pt x="21549" y="14745"/>
                  </a:lnTo>
                  <a:cubicBezTo>
                    <a:pt x="16512" y="6539"/>
                    <a:pt x="9507" y="1702"/>
                    <a:pt x="100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4" name="CustomShape 84"/>
            <p:cNvSpPr/>
            <p:nvPr/>
          </p:nvSpPr>
          <p:spPr>
            <a:xfrm flipV="1" rot="18723000">
              <a:off x="432360" y="1205280"/>
              <a:ext cx="28440" cy="46800"/>
            </a:xfrm>
            <a:custGeom>
              <a:avLst/>
              <a:gdLst/>
              <a:ahLst/>
              <a:rect l="l" t="t" r="r" b="b"/>
              <a:pathLst>
                <a:path w="1669" h="2748">
                  <a:moveTo>
                    <a:pt x="962" y="1"/>
                  </a:moveTo>
                  <a:cubicBezTo>
                    <a:pt x="584" y="1"/>
                    <a:pt x="196" y="484"/>
                    <a:pt x="134" y="1174"/>
                  </a:cubicBezTo>
                  <a:cubicBezTo>
                    <a:pt x="0" y="1941"/>
                    <a:pt x="234" y="2608"/>
                    <a:pt x="667" y="2742"/>
                  </a:cubicBezTo>
                  <a:cubicBezTo>
                    <a:pt x="691" y="2746"/>
                    <a:pt x="716" y="2748"/>
                    <a:pt x="740" y="2748"/>
                  </a:cubicBezTo>
                  <a:cubicBezTo>
                    <a:pt x="1118" y="2748"/>
                    <a:pt x="1505" y="2264"/>
                    <a:pt x="1568" y="1574"/>
                  </a:cubicBezTo>
                  <a:cubicBezTo>
                    <a:pt x="1668" y="807"/>
                    <a:pt x="1468" y="140"/>
                    <a:pt x="1034" y="7"/>
                  </a:cubicBezTo>
                  <a:cubicBezTo>
                    <a:pt x="1010" y="3"/>
                    <a:pt x="986" y="1"/>
                    <a:pt x="962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5" name="CustomShape 85"/>
            <p:cNvSpPr/>
            <p:nvPr/>
          </p:nvSpPr>
          <p:spPr>
            <a:xfrm flipV="1" rot="18723000">
              <a:off x="582840" y="754560"/>
              <a:ext cx="155520" cy="372960"/>
            </a:xfrm>
            <a:custGeom>
              <a:avLst/>
              <a:gdLst/>
              <a:ahLst/>
              <a:rect l="l" t="t" r="r" b="b"/>
              <a:pathLst>
                <a:path w="9041" h="21650">
                  <a:moveTo>
                    <a:pt x="368" y="0"/>
                  </a:moveTo>
                  <a:lnTo>
                    <a:pt x="1" y="34"/>
                  </a:lnTo>
                  <a:cubicBezTo>
                    <a:pt x="668" y="7406"/>
                    <a:pt x="2369" y="13577"/>
                    <a:pt x="8774" y="21649"/>
                  </a:cubicBezTo>
                  <a:lnTo>
                    <a:pt x="9041" y="21382"/>
                  </a:lnTo>
                  <a:cubicBezTo>
                    <a:pt x="2736" y="13376"/>
                    <a:pt x="1068" y="7272"/>
                    <a:pt x="368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6" name="CustomShape 86"/>
            <p:cNvSpPr/>
            <p:nvPr/>
          </p:nvSpPr>
          <p:spPr>
            <a:xfrm flipV="1" rot="18723000">
              <a:off x="729720" y="1110960"/>
              <a:ext cx="48960" cy="25200"/>
            </a:xfrm>
            <a:custGeom>
              <a:avLst/>
              <a:gdLst/>
              <a:ahLst/>
              <a:rect l="l" t="t" r="r" b="b"/>
              <a:pathLst>
                <a:path w="2866" h="1474">
                  <a:moveTo>
                    <a:pt x="1243" y="0"/>
                  </a:moveTo>
                  <a:cubicBezTo>
                    <a:pt x="563" y="0"/>
                    <a:pt x="0" y="261"/>
                    <a:pt x="32" y="670"/>
                  </a:cubicBezTo>
                  <a:cubicBezTo>
                    <a:pt x="98" y="1071"/>
                    <a:pt x="699" y="1437"/>
                    <a:pt x="1499" y="1471"/>
                  </a:cubicBezTo>
                  <a:cubicBezTo>
                    <a:pt x="1538" y="1473"/>
                    <a:pt x="1577" y="1473"/>
                    <a:pt x="1615" y="1473"/>
                  </a:cubicBezTo>
                  <a:cubicBezTo>
                    <a:pt x="2326" y="1473"/>
                    <a:pt x="2865" y="1184"/>
                    <a:pt x="2834" y="804"/>
                  </a:cubicBezTo>
                  <a:cubicBezTo>
                    <a:pt x="2800" y="370"/>
                    <a:pt x="2167" y="3"/>
                    <a:pt x="1366" y="3"/>
                  </a:cubicBezTo>
                  <a:cubicBezTo>
                    <a:pt x="1325" y="1"/>
                    <a:pt x="1284" y="0"/>
                    <a:pt x="1243" y="0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7" name="CustomShape 87"/>
            <p:cNvSpPr/>
            <p:nvPr/>
          </p:nvSpPr>
          <p:spPr>
            <a:xfrm flipV="1" rot="18723000">
              <a:off x="372960" y="839520"/>
              <a:ext cx="296640" cy="295560"/>
            </a:xfrm>
            <a:custGeom>
              <a:avLst/>
              <a:gdLst/>
              <a:ahLst/>
              <a:rect l="l" t="t" r="r" b="b"/>
              <a:pathLst>
                <a:path w="17213" h="17147">
                  <a:moveTo>
                    <a:pt x="167" y="1"/>
                  </a:moveTo>
                  <a:lnTo>
                    <a:pt x="1" y="334"/>
                  </a:lnTo>
                  <a:cubicBezTo>
                    <a:pt x="8974" y="4504"/>
                    <a:pt x="14044" y="8240"/>
                    <a:pt x="16846" y="17146"/>
                  </a:cubicBezTo>
                  <a:lnTo>
                    <a:pt x="17213" y="17046"/>
                  </a:lnTo>
                  <a:cubicBezTo>
                    <a:pt x="14344" y="8006"/>
                    <a:pt x="9207" y="4204"/>
                    <a:pt x="167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8" name="CustomShape 88"/>
            <p:cNvSpPr/>
            <p:nvPr/>
          </p:nvSpPr>
          <p:spPr>
            <a:xfrm flipV="1" rot="18723000">
              <a:off x="511560" y="1178280"/>
              <a:ext cx="32400" cy="43560"/>
            </a:xfrm>
            <a:custGeom>
              <a:avLst/>
              <a:gdLst/>
              <a:ahLst/>
              <a:rect l="l" t="t" r="r" b="b"/>
              <a:pathLst>
                <a:path w="1902" h="2537">
                  <a:moveTo>
                    <a:pt x="1254" y="1"/>
                  </a:moveTo>
                  <a:cubicBezTo>
                    <a:pt x="902" y="1"/>
                    <a:pt x="509" y="365"/>
                    <a:pt x="267" y="902"/>
                  </a:cubicBezTo>
                  <a:cubicBezTo>
                    <a:pt x="0" y="1569"/>
                    <a:pt x="34" y="2269"/>
                    <a:pt x="401" y="2469"/>
                  </a:cubicBezTo>
                  <a:cubicBezTo>
                    <a:pt x="472" y="2515"/>
                    <a:pt x="552" y="2536"/>
                    <a:pt x="635" y="2536"/>
                  </a:cubicBezTo>
                  <a:cubicBezTo>
                    <a:pt x="978" y="2536"/>
                    <a:pt x="1387" y="2172"/>
                    <a:pt x="1602" y="1635"/>
                  </a:cubicBezTo>
                  <a:cubicBezTo>
                    <a:pt x="1902" y="968"/>
                    <a:pt x="1868" y="268"/>
                    <a:pt x="1501" y="68"/>
                  </a:cubicBezTo>
                  <a:cubicBezTo>
                    <a:pt x="1423" y="22"/>
                    <a:pt x="1340" y="1"/>
                    <a:pt x="1254" y="1"/>
                  </a:cubicBezTo>
                  <a:close/>
                </a:path>
              </a:pathLst>
            </a:custGeom>
            <a:solidFill>
              <a:schemeClr val="accent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9" name="CustomShape 89"/>
            <p:cNvSpPr/>
            <p:nvPr/>
          </p:nvSpPr>
          <p:spPr>
            <a:xfrm flipV="1" rot="18723000">
              <a:off x="421200" y="701280"/>
              <a:ext cx="259560" cy="328320"/>
            </a:xfrm>
            <a:custGeom>
              <a:avLst/>
              <a:gdLst/>
              <a:ahLst/>
              <a:rect l="l" t="t" r="r" b="b"/>
              <a:pathLst>
                <a:path w="15079" h="19038">
                  <a:moveTo>
                    <a:pt x="7706" y="0"/>
                  </a:moveTo>
                  <a:cubicBezTo>
                    <a:pt x="7406" y="100"/>
                    <a:pt x="5972" y="434"/>
                    <a:pt x="5671" y="501"/>
                  </a:cubicBezTo>
                  <a:cubicBezTo>
                    <a:pt x="6472" y="1301"/>
                    <a:pt x="7139" y="2202"/>
                    <a:pt x="7673" y="3203"/>
                  </a:cubicBezTo>
                  <a:cubicBezTo>
                    <a:pt x="6705" y="2369"/>
                    <a:pt x="5705" y="1635"/>
                    <a:pt x="4704" y="934"/>
                  </a:cubicBezTo>
                  <a:cubicBezTo>
                    <a:pt x="4337" y="1068"/>
                    <a:pt x="4003" y="1301"/>
                    <a:pt x="3670" y="1501"/>
                  </a:cubicBezTo>
                  <a:cubicBezTo>
                    <a:pt x="4003" y="2002"/>
                    <a:pt x="4304" y="2502"/>
                    <a:pt x="4571" y="3036"/>
                  </a:cubicBezTo>
                  <a:cubicBezTo>
                    <a:pt x="4070" y="2636"/>
                    <a:pt x="3570" y="2269"/>
                    <a:pt x="3036" y="1902"/>
                  </a:cubicBezTo>
                  <a:cubicBezTo>
                    <a:pt x="2202" y="2502"/>
                    <a:pt x="1468" y="3169"/>
                    <a:pt x="801" y="3970"/>
                  </a:cubicBezTo>
                  <a:cubicBezTo>
                    <a:pt x="1068" y="4237"/>
                    <a:pt x="1368" y="4537"/>
                    <a:pt x="1635" y="4870"/>
                  </a:cubicBezTo>
                  <a:cubicBezTo>
                    <a:pt x="1235" y="4670"/>
                    <a:pt x="835" y="4504"/>
                    <a:pt x="468" y="4370"/>
                  </a:cubicBezTo>
                  <a:cubicBezTo>
                    <a:pt x="301" y="4537"/>
                    <a:pt x="134" y="4704"/>
                    <a:pt x="1" y="4937"/>
                  </a:cubicBezTo>
                  <a:cubicBezTo>
                    <a:pt x="4070" y="7506"/>
                    <a:pt x="13210" y="17179"/>
                    <a:pt x="14411" y="18814"/>
                  </a:cubicBezTo>
                  <a:cubicBezTo>
                    <a:pt x="14511" y="18880"/>
                    <a:pt x="14544" y="18981"/>
                    <a:pt x="14678" y="19014"/>
                  </a:cubicBezTo>
                  <a:cubicBezTo>
                    <a:pt x="14714" y="19030"/>
                    <a:pt x="14747" y="19037"/>
                    <a:pt x="14777" y="19037"/>
                  </a:cubicBezTo>
                  <a:cubicBezTo>
                    <a:pt x="15001" y="19037"/>
                    <a:pt x="15078" y="18640"/>
                    <a:pt x="15078" y="18347"/>
                  </a:cubicBezTo>
                  <a:cubicBezTo>
                    <a:pt x="14478" y="11842"/>
                    <a:pt x="11976" y="5538"/>
                    <a:pt x="7706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0" name="CustomShape 90"/>
            <p:cNvSpPr/>
            <p:nvPr/>
          </p:nvSpPr>
          <p:spPr>
            <a:xfrm flipV="1" rot="18723000">
              <a:off x="556200" y="606600"/>
              <a:ext cx="175680" cy="340200"/>
            </a:xfrm>
            <a:custGeom>
              <a:avLst/>
              <a:gdLst/>
              <a:ahLst/>
              <a:rect l="l" t="t" r="r" b="b"/>
              <a:pathLst>
                <a:path w="10209" h="19723">
                  <a:moveTo>
                    <a:pt x="3704" y="0"/>
                  </a:moveTo>
                  <a:cubicBezTo>
                    <a:pt x="3170" y="1034"/>
                    <a:pt x="2736" y="2102"/>
                    <a:pt x="2369" y="3203"/>
                  </a:cubicBezTo>
                  <a:cubicBezTo>
                    <a:pt x="2236" y="2135"/>
                    <a:pt x="2336" y="1068"/>
                    <a:pt x="2536" y="67"/>
                  </a:cubicBezTo>
                  <a:cubicBezTo>
                    <a:pt x="2236" y="67"/>
                    <a:pt x="1902" y="100"/>
                    <a:pt x="1635" y="134"/>
                  </a:cubicBezTo>
                  <a:cubicBezTo>
                    <a:pt x="1" y="6138"/>
                    <a:pt x="1369" y="13343"/>
                    <a:pt x="4638" y="19247"/>
                  </a:cubicBezTo>
                  <a:cubicBezTo>
                    <a:pt x="4767" y="19455"/>
                    <a:pt x="5017" y="19722"/>
                    <a:pt x="5216" y="19722"/>
                  </a:cubicBezTo>
                  <a:cubicBezTo>
                    <a:pt x="5274" y="19722"/>
                    <a:pt x="5327" y="19700"/>
                    <a:pt x="5371" y="19648"/>
                  </a:cubicBezTo>
                  <a:cubicBezTo>
                    <a:pt x="5472" y="19581"/>
                    <a:pt x="5472" y="19481"/>
                    <a:pt x="5472" y="19381"/>
                  </a:cubicBezTo>
                  <a:cubicBezTo>
                    <a:pt x="5572" y="17479"/>
                    <a:pt x="5205" y="15545"/>
                    <a:pt x="5305" y="13643"/>
                  </a:cubicBezTo>
                  <a:cubicBezTo>
                    <a:pt x="5371" y="11976"/>
                    <a:pt x="5672" y="10308"/>
                    <a:pt x="6172" y="8740"/>
                  </a:cubicBezTo>
                  <a:cubicBezTo>
                    <a:pt x="6973" y="6038"/>
                    <a:pt x="8374" y="3536"/>
                    <a:pt x="10208" y="1535"/>
                  </a:cubicBezTo>
                  <a:cubicBezTo>
                    <a:pt x="10008" y="1401"/>
                    <a:pt x="9741" y="1301"/>
                    <a:pt x="9508" y="1268"/>
                  </a:cubicBezTo>
                  <a:cubicBezTo>
                    <a:pt x="9241" y="1568"/>
                    <a:pt x="9007" y="1835"/>
                    <a:pt x="8741" y="2169"/>
                  </a:cubicBezTo>
                  <a:lnTo>
                    <a:pt x="9007" y="1068"/>
                  </a:lnTo>
                  <a:cubicBezTo>
                    <a:pt x="7973" y="701"/>
                    <a:pt x="6873" y="401"/>
                    <a:pt x="5805" y="234"/>
                  </a:cubicBezTo>
                  <a:cubicBezTo>
                    <a:pt x="5505" y="734"/>
                    <a:pt x="5305" y="1268"/>
                    <a:pt x="5071" y="1802"/>
                  </a:cubicBezTo>
                  <a:cubicBezTo>
                    <a:pt x="5038" y="1235"/>
                    <a:pt x="5005" y="667"/>
                    <a:pt x="5005" y="100"/>
                  </a:cubicBezTo>
                  <a:cubicBezTo>
                    <a:pt x="4538" y="67"/>
                    <a:pt x="4137" y="0"/>
                    <a:pt x="3704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1" name="CustomShape 91"/>
            <p:cNvSpPr/>
            <p:nvPr/>
          </p:nvSpPr>
          <p:spPr>
            <a:xfrm flipV="1" rot="18723000">
              <a:off x="595080" y="549000"/>
              <a:ext cx="186120" cy="286920"/>
            </a:xfrm>
            <a:custGeom>
              <a:avLst/>
              <a:gdLst/>
              <a:ahLst/>
              <a:rect l="l" t="t" r="r" b="b"/>
              <a:pathLst>
                <a:path w="10808" h="16653">
                  <a:moveTo>
                    <a:pt x="5304" y="1"/>
                  </a:moveTo>
                  <a:cubicBezTo>
                    <a:pt x="1802" y="3870"/>
                    <a:pt x="0" y="10008"/>
                    <a:pt x="67" y="15979"/>
                  </a:cubicBezTo>
                  <a:cubicBezTo>
                    <a:pt x="67" y="16228"/>
                    <a:pt x="154" y="16652"/>
                    <a:pt x="384" y="16652"/>
                  </a:cubicBezTo>
                  <a:cubicBezTo>
                    <a:pt x="400" y="16652"/>
                    <a:pt x="416" y="16650"/>
                    <a:pt x="434" y="16646"/>
                  </a:cubicBezTo>
                  <a:cubicBezTo>
                    <a:pt x="501" y="16646"/>
                    <a:pt x="534" y="16546"/>
                    <a:pt x="601" y="16479"/>
                  </a:cubicBezTo>
                  <a:cubicBezTo>
                    <a:pt x="1435" y="15045"/>
                    <a:pt x="1902" y="13410"/>
                    <a:pt x="2669" y="12009"/>
                  </a:cubicBezTo>
                  <a:cubicBezTo>
                    <a:pt x="3403" y="10742"/>
                    <a:pt x="4237" y="9641"/>
                    <a:pt x="5171" y="8640"/>
                  </a:cubicBezTo>
                  <a:cubicBezTo>
                    <a:pt x="6805" y="6939"/>
                    <a:pt x="8740" y="5638"/>
                    <a:pt x="10808" y="4904"/>
                  </a:cubicBezTo>
                  <a:cubicBezTo>
                    <a:pt x="10675" y="4771"/>
                    <a:pt x="10574" y="4604"/>
                    <a:pt x="10474" y="4337"/>
                  </a:cubicBezTo>
                  <a:lnTo>
                    <a:pt x="9607" y="4704"/>
                  </a:lnTo>
                  <a:cubicBezTo>
                    <a:pt x="9774" y="4471"/>
                    <a:pt x="9974" y="4204"/>
                    <a:pt x="10174" y="3970"/>
                  </a:cubicBezTo>
                  <a:cubicBezTo>
                    <a:pt x="9607" y="3170"/>
                    <a:pt x="8940" y="2503"/>
                    <a:pt x="8239" y="1869"/>
                  </a:cubicBezTo>
                  <a:cubicBezTo>
                    <a:pt x="7806" y="2169"/>
                    <a:pt x="7439" y="2469"/>
                    <a:pt x="7105" y="2803"/>
                  </a:cubicBezTo>
                  <a:cubicBezTo>
                    <a:pt x="7272" y="2336"/>
                    <a:pt x="7472" y="1935"/>
                    <a:pt x="7672" y="1468"/>
                  </a:cubicBezTo>
                  <a:lnTo>
                    <a:pt x="6805" y="835"/>
                  </a:lnTo>
                  <a:cubicBezTo>
                    <a:pt x="6071" y="1368"/>
                    <a:pt x="5304" y="2002"/>
                    <a:pt x="4637" y="2669"/>
                  </a:cubicBezTo>
                  <a:cubicBezTo>
                    <a:pt x="4970" y="1802"/>
                    <a:pt x="5437" y="1001"/>
                    <a:pt x="5971" y="334"/>
                  </a:cubicBezTo>
                  <a:cubicBezTo>
                    <a:pt x="5771" y="201"/>
                    <a:pt x="5504" y="67"/>
                    <a:pt x="5304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2" name="CustomShape 92"/>
            <p:cNvSpPr/>
            <p:nvPr/>
          </p:nvSpPr>
          <p:spPr>
            <a:xfrm flipV="1" rot="18723000">
              <a:off x="321120" y="747000"/>
              <a:ext cx="332280" cy="210600"/>
            </a:xfrm>
            <a:custGeom>
              <a:avLst/>
              <a:gdLst/>
              <a:ahLst/>
              <a:rect l="l" t="t" r="r" b="b"/>
              <a:pathLst>
                <a:path w="19281" h="12223">
                  <a:moveTo>
                    <a:pt x="2636" y="0"/>
                  </a:moveTo>
                  <a:cubicBezTo>
                    <a:pt x="2469" y="234"/>
                    <a:pt x="2302" y="467"/>
                    <a:pt x="2135" y="701"/>
                  </a:cubicBezTo>
                  <a:cubicBezTo>
                    <a:pt x="3203" y="1001"/>
                    <a:pt x="4203" y="1401"/>
                    <a:pt x="5137" y="2002"/>
                  </a:cubicBezTo>
                  <a:cubicBezTo>
                    <a:pt x="3970" y="1802"/>
                    <a:pt x="2769" y="1668"/>
                    <a:pt x="1602" y="1668"/>
                  </a:cubicBezTo>
                  <a:cubicBezTo>
                    <a:pt x="1401" y="2035"/>
                    <a:pt x="1235" y="2402"/>
                    <a:pt x="1068" y="2802"/>
                  </a:cubicBezTo>
                  <a:cubicBezTo>
                    <a:pt x="1568" y="3069"/>
                    <a:pt x="2102" y="3369"/>
                    <a:pt x="2602" y="3670"/>
                  </a:cubicBezTo>
                  <a:cubicBezTo>
                    <a:pt x="1968" y="3570"/>
                    <a:pt x="1401" y="3536"/>
                    <a:pt x="801" y="3536"/>
                  </a:cubicBezTo>
                  <a:cubicBezTo>
                    <a:pt x="434" y="4537"/>
                    <a:pt x="234" y="5571"/>
                    <a:pt x="100" y="6672"/>
                  </a:cubicBezTo>
                  <a:cubicBezTo>
                    <a:pt x="467" y="6739"/>
                    <a:pt x="868" y="6872"/>
                    <a:pt x="1268" y="7005"/>
                  </a:cubicBezTo>
                  <a:cubicBezTo>
                    <a:pt x="868" y="7039"/>
                    <a:pt x="467" y="7139"/>
                    <a:pt x="67" y="7206"/>
                  </a:cubicBezTo>
                  <a:cubicBezTo>
                    <a:pt x="34" y="7406"/>
                    <a:pt x="0" y="7673"/>
                    <a:pt x="0" y="7873"/>
                  </a:cubicBezTo>
                  <a:cubicBezTo>
                    <a:pt x="1406" y="7543"/>
                    <a:pt x="2884" y="7376"/>
                    <a:pt x="4383" y="7376"/>
                  </a:cubicBezTo>
                  <a:cubicBezTo>
                    <a:pt x="5764" y="7376"/>
                    <a:pt x="7164" y="7518"/>
                    <a:pt x="8540" y="7806"/>
                  </a:cubicBezTo>
                  <a:cubicBezTo>
                    <a:pt x="10208" y="8140"/>
                    <a:pt x="11876" y="8640"/>
                    <a:pt x="13510" y="9374"/>
                  </a:cubicBezTo>
                  <a:cubicBezTo>
                    <a:pt x="15278" y="10174"/>
                    <a:pt x="16912" y="11409"/>
                    <a:pt x="18714" y="12176"/>
                  </a:cubicBezTo>
                  <a:cubicBezTo>
                    <a:pt x="18761" y="12199"/>
                    <a:pt x="18841" y="12223"/>
                    <a:pt x="18920" y="12223"/>
                  </a:cubicBezTo>
                  <a:cubicBezTo>
                    <a:pt x="18953" y="12223"/>
                    <a:pt x="18985" y="12219"/>
                    <a:pt x="19014" y="12209"/>
                  </a:cubicBezTo>
                  <a:cubicBezTo>
                    <a:pt x="19281" y="12142"/>
                    <a:pt x="19147" y="11675"/>
                    <a:pt x="18947" y="11375"/>
                  </a:cubicBezTo>
                  <a:cubicBezTo>
                    <a:pt x="15044" y="5905"/>
                    <a:pt x="9007" y="1368"/>
                    <a:pt x="2636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3" name="CustomShape 93"/>
            <p:cNvSpPr/>
            <p:nvPr/>
          </p:nvSpPr>
          <p:spPr>
            <a:xfrm flipV="1" rot="18723000">
              <a:off x="264960" y="714600"/>
              <a:ext cx="307440" cy="126720"/>
            </a:xfrm>
            <a:custGeom>
              <a:avLst/>
              <a:gdLst/>
              <a:ahLst/>
              <a:rect l="l" t="t" r="r" b="b"/>
              <a:pathLst>
                <a:path w="17848" h="7362">
                  <a:moveTo>
                    <a:pt x="4059" y="1"/>
                  </a:moveTo>
                  <a:cubicBezTo>
                    <a:pt x="2652" y="1"/>
                    <a:pt x="1288" y="137"/>
                    <a:pt x="1" y="424"/>
                  </a:cubicBezTo>
                  <a:lnTo>
                    <a:pt x="1" y="1157"/>
                  </a:lnTo>
                  <a:cubicBezTo>
                    <a:pt x="476" y="1069"/>
                    <a:pt x="952" y="1028"/>
                    <a:pt x="1437" y="1028"/>
                  </a:cubicBezTo>
                  <a:cubicBezTo>
                    <a:pt x="1871" y="1028"/>
                    <a:pt x="2313" y="1061"/>
                    <a:pt x="2770" y="1124"/>
                  </a:cubicBezTo>
                  <a:cubicBezTo>
                    <a:pt x="1802" y="1391"/>
                    <a:pt x="935" y="1725"/>
                    <a:pt x="68" y="2091"/>
                  </a:cubicBezTo>
                  <a:cubicBezTo>
                    <a:pt x="101" y="2425"/>
                    <a:pt x="134" y="2792"/>
                    <a:pt x="234" y="3126"/>
                  </a:cubicBezTo>
                  <a:lnTo>
                    <a:pt x="1736" y="3259"/>
                  </a:lnTo>
                  <a:cubicBezTo>
                    <a:pt x="1235" y="3392"/>
                    <a:pt x="802" y="3593"/>
                    <a:pt x="335" y="3793"/>
                  </a:cubicBezTo>
                  <a:cubicBezTo>
                    <a:pt x="601" y="4660"/>
                    <a:pt x="935" y="5561"/>
                    <a:pt x="1402" y="6428"/>
                  </a:cubicBezTo>
                  <a:cubicBezTo>
                    <a:pt x="1736" y="6395"/>
                    <a:pt x="2069" y="6294"/>
                    <a:pt x="2336" y="6261"/>
                  </a:cubicBezTo>
                  <a:lnTo>
                    <a:pt x="2336" y="6261"/>
                  </a:lnTo>
                  <a:cubicBezTo>
                    <a:pt x="2102" y="6428"/>
                    <a:pt x="1836" y="6628"/>
                    <a:pt x="1602" y="6828"/>
                  </a:cubicBezTo>
                  <a:cubicBezTo>
                    <a:pt x="1769" y="6962"/>
                    <a:pt x="1902" y="7128"/>
                    <a:pt x="2002" y="7362"/>
                  </a:cubicBezTo>
                  <a:cubicBezTo>
                    <a:pt x="3637" y="5928"/>
                    <a:pt x="5705" y="4893"/>
                    <a:pt x="8073" y="4293"/>
                  </a:cubicBezTo>
                  <a:cubicBezTo>
                    <a:pt x="9441" y="3959"/>
                    <a:pt x="10842" y="3759"/>
                    <a:pt x="12343" y="3759"/>
                  </a:cubicBezTo>
                  <a:cubicBezTo>
                    <a:pt x="13932" y="3759"/>
                    <a:pt x="15611" y="4062"/>
                    <a:pt x="17208" y="4062"/>
                  </a:cubicBezTo>
                  <a:cubicBezTo>
                    <a:pt x="17288" y="4062"/>
                    <a:pt x="17367" y="4061"/>
                    <a:pt x="17447" y="4060"/>
                  </a:cubicBezTo>
                  <a:cubicBezTo>
                    <a:pt x="17513" y="4060"/>
                    <a:pt x="17647" y="4060"/>
                    <a:pt x="17680" y="3993"/>
                  </a:cubicBezTo>
                  <a:cubicBezTo>
                    <a:pt x="17847" y="3826"/>
                    <a:pt x="17513" y="3559"/>
                    <a:pt x="17247" y="3392"/>
                  </a:cubicBezTo>
                  <a:cubicBezTo>
                    <a:pt x="13096" y="1279"/>
                    <a:pt x="8376" y="1"/>
                    <a:pt x="4059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4" name="CustomShape 94"/>
            <p:cNvSpPr/>
            <p:nvPr/>
          </p:nvSpPr>
          <p:spPr>
            <a:xfrm flipV="1" rot="18723000">
              <a:off x="431640" y="773640"/>
              <a:ext cx="156600" cy="102600"/>
            </a:xfrm>
            <a:custGeom>
              <a:avLst/>
              <a:gdLst/>
              <a:ahLst/>
              <a:rect l="l" t="t" r="r" b="b"/>
              <a:pathLst>
                <a:path w="9107" h="5971">
                  <a:moveTo>
                    <a:pt x="0" y="0"/>
                  </a:moveTo>
                  <a:cubicBezTo>
                    <a:pt x="3603" y="901"/>
                    <a:pt x="6872" y="3002"/>
                    <a:pt x="9107" y="5971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5" name="CustomShape 95"/>
            <p:cNvSpPr/>
            <p:nvPr/>
          </p:nvSpPr>
          <p:spPr>
            <a:xfrm flipV="1" rot="18723000">
              <a:off x="468000" y="848160"/>
              <a:ext cx="45000" cy="18720"/>
            </a:xfrm>
            <a:custGeom>
              <a:avLst/>
              <a:gdLst/>
              <a:ahLst/>
              <a:rect l="l" t="t" r="r" b="b"/>
              <a:pathLst>
                <a:path w="2636" h="1102">
                  <a:moveTo>
                    <a:pt x="1" y="0"/>
                  </a:moveTo>
                  <a:cubicBezTo>
                    <a:pt x="968" y="134"/>
                    <a:pt x="1869" y="568"/>
                    <a:pt x="2636" y="1101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CustomShape 96"/>
            <p:cNvSpPr/>
            <p:nvPr/>
          </p:nvSpPr>
          <p:spPr>
            <a:xfrm flipV="1" rot="18723000">
              <a:off x="685440" y="781560"/>
              <a:ext cx="18720" cy="74520"/>
            </a:xfrm>
            <a:custGeom>
              <a:avLst/>
              <a:gdLst/>
              <a:ahLst/>
              <a:rect l="l" t="t" r="r" b="b"/>
              <a:pathLst>
                <a:path w="1102" h="4338">
                  <a:moveTo>
                    <a:pt x="1101" y="1"/>
                  </a:moveTo>
                  <a:cubicBezTo>
                    <a:pt x="434" y="1335"/>
                    <a:pt x="34" y="2836"/>
                    <a:pt x="0" y="4337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CustomShape 97"/>
            <p:cNvSpPr/>
            <p:nvPr/>
          </p:nvSpPr>
          <p:spPr>
            <a:xfrm flipV="1" rot="18723000">
              <a:off x="711360" y="837000"/>
              <a:ext cx="6480" cy="29520"/>
            </a:xfrm>
            <a:custGeom>
              <a:avLst/>
              <a:gdLst/>
              <a:ahLst/>
              <a:rect l="l" t="t" r="r" b="b"/>
              <a:pathLst>
                <a:path w="401" h="1736">
                  <a:moveTo>
                    <a:pt x="400" y="1"/>
                  </a:moveTo>
                  <a:cubicBezTo>
                    <a:pt x="134" y="535"/>
                    <a:pt x="0" y="1102"/>
                    <a:pt x="0" y="1735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" name="CustomShape 98"/>
            <p:cNvSpPr/>
            <p:nvPr/>
          </p:nvSpPr>
          <p:spPr>
            <a:xfrm flipV="1" rot="18723000">
              <a:off x="609840" y="774720"/>
              <a:ext cx="14040" cy="70200"/>
            </a:xfrm>
            <a:custGeom>
              <a:avLst/>
              <a:gdLst/>
              <a:ahLst/>
              <a:rect l="l" t="t" r="r" b="b"/>
              <a:pathLst>
                <a:path w="835" h="4104">
                  <a:moveTo>
                    <a:pt x="1" y="1"/>
                  </a:moveTo>
                  <a:cubicBezTo>
                    <a:pt x="68" y="1402"/>
                    <a:pt x="334" y="2836"/>
                    <a:pt x="835" y="4104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" name="CustomShape 99"/>
            <p:cNvSpPr/>
            <p:nvPr/>
          </p:nvSpPr>
          <p:spPr>
            <a:xfrm flipV="1" rot="18723000">
              <a:off x="492480" y="790920"/>
              <a:ext cx="144000" cy="149400"/>
            </a:xfrm>
            <a:custGeom>
              <a:avLst/>
              <a:gdLst/>
              <a:ahLst/>
              <a:rect l="l" t="t" r="r" b="b"/>
              <a:pathLst>
                <a:path w="8374" h="8674">
                  <a:moveTo>
                    <a:pt x="1" y="1"/>
                  </a:moveTo>
                  <a:cubicBezTo>
                    <a:pt x="3270" y="2336"/>
                    <a:pt x="6138" y="5305"/>
                    <a:pt x="8373" y="8674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CustomShape 100"/>
            <p:cNvSpPr/>
            <p:nvPr/>
          </p:nvSpPr>
          <p:spPr>
            <a:xfrm flipV="1" rot="18723000">
              <a:off x="592560" y="601200"/>
              <a:ext cx="123480" cy="177480"/>
            </a:xfrm>
            <a:custGeom>
              <a:avLst/>
              <a:gdLst/>
              <a:ahLst/>
              <a:rect l="l" t="t" r="r" b="b"/>
              <a:pathLst>
                <a:path w="7206" h="10341">
                  <a:moveTo>
                    <a:pt x="0" y="10341"/>
                  </a:moveTo>
                  <a:cubicBezTo>
                    <a:pt x="1001" y="6171"/>
                    <a:pt x="3603" y="2368"/>
                    <a:pt x="7205" y="0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" name="CustomShape 101"/>
            <p:cNvSpPr/>
            <p:nvPr/>
          </p:nvSpPr>
          <p:spPr>
            <a:xfrm flipV="1" rot="18723000">
              <a:off x="708840" y="720720"/>
              <a:ext cx="29520" cy="26640"/>
            </a:xfrm>
            <a:custGeom>
              <a:avLst/>
              <a:gdLst/>
              <a:ahLst/>
              <a:rect l="l" t="t" r="r" b="b"/>
              <a:pathLst>
                <a:path w="1735" h="1569">
                  <a:moveTo>
                    <a:pt x="0" y="1568"/>
                  </a:moveTo>
                  <a:cubicBezTo>
                    <a:pt x="501" y="968"/>
                    <a:pt x="1068" y="434"/>
                    <a:pt x="1735" y="1"/>
                  </a:cubicBezTo>
                </a:path>
              </a:pathLst>
            </a:custGeom>
            <a:noFill/>
            <a:ln cap="rnd" w="50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" name="CustomShape 102"/>
            <p:cNvSpPr/>
            <p:nvPr/>
          </p:nvSpPr>
          <p:spPr>
            <a:xfrm flipV="1" rot="18723000">
              <a:off x="347040" y="779760"/>
              <a:ext cx="158040" cy="15120"/>
            </a:xfrm>
            <a:custGeom>
              <a:avLst/>
              <a:gdLst/>
              <a:ahLst/>
              <a:rect l="l" t="t" r="r" b="b"/>
              <a:pathLst>
                <a:path w="9174" h="902">
                  <a:moveTo>
                    <a:pt x="0" y="901"/>
                  </a:moveTo>
                  <a:cubicBezTo>
                    <a:pt x="3002" y="167"/>
                    <a:pt x="6105" y="0"/>
                    <a:pt x="9174" y="367"/>
                  </a:cubicBezTo>
                </a:path>
              </a:pathLst>
            </a:custGeom>
            <a:solidFill>
              <a:schemeClr val="accent6"/>
            </a:solidFill>
            <a:ln cap="rnd" w="5000">
              <a:solidFill>
                <a:schemeClr val="accent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" name="CustomShape 103"/>
            <p:cNvSpPr/>
            <p:nvPr/>
          </p:nvSpPr>
          <p:spPr>
            <a:xfrm flipV="1" rot="18723000">
              <a:off x="-397800" y="3240"/>
              <a:ext cx="492480" cy="792360"/>
            </a:xfrm>
            <a:custGeom>
              <a:avLst/>
              <a:gdLst/>
              <a:ahLst/>
              <a:rect l="l" t="t" r="r" b="b"/>
              <a:pathLst>
                <a:path w="28577" h="45959">
                  <a:moveTo>
                    <a:pt x="1" y="1"/>
                  </a:moveTo>
                  <a:lnTo>
                    <a:pt x="1" y="1"/>
                  </a:lnTo>
                  <a:cubicBezTo>
                    <a:pt x="5939" y="5305"/>
                    <a:pt x="11342" y="13577"/>
                    <a:pt x="16179" y="22317"/>
                  </a:cubicBezTo>
                  <a:cubicBezTo>
                    <a:pt x="20282" y="29789"/>
                    <a:pt x="23885" y="37428"/>
                    <a:pt x="27487" y="45433"/>
                  </a:cubicBezTo>
                  <a:cubicBezTo>
                    <a:pt x="27643" y="45798"/>
                    <a:pt x="27855" y="45959"/>
                    <a:pt x="28044" y="45959"/>
                  </a:cubicBezTo>
                  <a:cubicBezTo>
                    <a:pt x="28339" y="45959"/>
                    <a:pt x="28577" y="45564"/>
                    <a:pt x="28455" y="44933"/>
                  </a:cubicBezTo>
                  <a:cubicBezTo>
                    <a:pt x="27521" y="40096"/>
                    <a:pt x="26487" y="35193"/>
                    <a:pt x="25019" y="30356"/>
                  </a:cubicBezTo>
                  <a:cubicBezTo>
                    <a:pt x="23117" y="24018"/>
                    <a:pt x="20315" y="17647"/>
                    <a:pt x="16780" y="13177"/>
                  </a:cubicBezTo>
                  <a:cubicBezTo>
                    <a:pt x="14812" y="10742"/>
                    <a:pt x="12710" y="8907"/>
                    <a:pt x="10642" y="7239"/>
                  </a:cubicBezTo>
                  <a:cubicBezTo>
                    <a:pt x="7106" y="4404"/>
                    <a:pt x="3537" y="1969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" name="CustomShape 104"/>
            <p:cNvSpPr/>
            <p:nvPr/>
          </p:nvSpPr>
          <p:spPr>
            <a:xfrm flipV="1" rot="18723000">
              <a:off x="-166680" y="-262080"/>
              <a:ext cx="384840" cy="510480"/>
            </a:xfrm>
            <a:custGeom>
              <a:avLst/>
              <a:gdLst/>
              <a:ahLst/>
              <a:rect l="l" t="t" r="r" b="b"/>
              <a:pathLst>
                <a:path w="22337" h="29627">
                  <a:moveTo>
                    <a:pt x="22337" y="1"/>
                  </a:moveTo>
                  <a:lnTo>
                    <a:pt x="22337" y="1"/>
                  </a:lnTo>
                  <a:cubicBezTo>
                    <a:pt x="8327" y="5471"/>
                    <a:pt x="1155" y="8440"/>
                    <a:pt x="21" y="28788"/>
                  </a:cubicBezTo>
                  <a:cubicBezTo>
                    <a:pt x="0" y="29303"/>
                    <a:pt x="259" y="29627"/>
                    <a:pt x="539" y="29627"/>
                  </a:cubicBezTo>
                  <a:cubicBezTo>
                    <a:pt x="712" y="29627"/>
                    <a:pt x="894" y="29502"/>
                    <a:pt x="1021" y="29222"/>
                  </a:cubicBezTo>
                  <a:cubicBezTo>
                    <a:pt x="6392" y="16546"/>
                    <a:pt x="12863" y="7373"/>
                    <a:pt x="22337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05" name="CustomShape 105"/>
          <p:cNvSpPr/>
          <p:nvPr/>
        </p:nvSpPr>
        <p:spPr>
          <a:xfrm rot="9395400">
            <a:off x="-647280" y="3711240"/>
            <a:ext cx="1455120" cy="1863000"/>
          </a:xfrm>
          <a:custGeom>
            <a:avLst/>
            <a:gdLst/>
            <a:ahLst/>
            <a:rect l="l" t="t" r="r" b="b"/>
            <a:pathLst>
              <a:path w="44165" h="79670">
                <a:moveTo>
                  <a:pt x="24637" y="0"/>
                </a:moveTo>
                <a:cubicBezTo>
                  <a:pt x="17879" y="0"/>
                  <a:pt x="11033" y="3215"/>
                  <a:pt x="7087" y="7826"/>
                </a:cubicBezTo>
                <a:cubicBezTo>
                  <a:pt x="2567" y="13126"/>
                  <a:pt x="0" y="20408"/>
                  <a:pt x="1312" y="27271"/>
                </a:cubicBezTo>
                <a:cubicBezTo>
                  <a:pt x="2483" y="33576"/>
                  <a:pt x="6613" y="38877"/>
                  <a:pt x="8984" y="44820"/>
                </a:cubicBezTo>
                <a:cubicBezTo>
                  <a:pt x="10881" y="49618"/>
                  <a:pt x="11634" y="54835"/>
                  <a:pt x="11160" y="59969"/>
                </a:cubicBezTo>
                <a:cubicBezTo>
                  <a:pt x="10658" y="65353"/>
                  <a:pt x="8956" y="71324"/>
                  <a:pt x="12025" y="75760"/>
                </a:cubicBezTo>
                <a:cubicBezTo>
                  <a:pt x="13888" y="78408"/>
                  <a:pt x="17101" y="79669"/>
                  <a:pt x="20366" y="79669"/>
                </a:cubicBezTo>
                <a:cubicBezTo>
                  <a:pt x="22089" y="79669"/>
                  <a:pt x="23827" y="79318"/>
                  <a:pt x="25389" y="78633"/>
                </a:cubicBezTo>
                <a:cubicBezTo>
                  <a:pt x="29908" y="76625"/>
                  <a:pt x="33117" y="72496"/>
                  <a:pt x="35516" y="68199"/>
                </a:cubicBezTo>
                <a:cubicBezTo>
                  <a:pt x="42435" y="55812"/>
                  <a:pt x="43941" y="41165"/>
                  <a:pt x="44081" y="26964"/>
                </a:cubicBezTo>
                <a:cubicBezTo>
                  <a:pt x="44165" y="18622"/>
                  <a:pt x="41905" y="6403"/>
                  <a:pt x="33033" y="1911"/>
                </a:cubicBezTo>
                <a:cubicBezTo>
                  <a:pt x="30407" y="589"/>
                  <a:pt x="27530" y="0"/>
                  <a:pt x="24637" y="0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6" name="Google Shape;2814;p33" descr=""/>
          <p:cNvPicPr/>
          <p:nvPr/>
        </p:nvPicPr>
        <p:blipFill>
          <a:blip r:embed="rId3">
            <a:alphaModFix amt="51000"/>
          </a:blip>
          <a:stretch/>
        </p:blipFill>
        <p:spPr>
          <a:xfrm>
            <a:off x="-854280" y="-534960"/>
            <a:ext cx="2715120" cy="2428920"/>
          </a:xfrm>
          <a:prstGeom prst="rect">
            <a:avLst/>
          </a:prstGeom>
          <a:ln w="0">
            <a:noFill/>
          </a:ln>
        </p:spPr>
      </p:pic>
      <p:pic>
        <p:nvPicPr>
          <p:cNvPr id="107" name="Google Shape;2815;p33" descr=""/>
          <p:cNvPicPr/>
          <p:nvPr/>
        </p:nvPicPr>
        <p:blipFill>
          <a:blip r:embed="rId4">
            <a:alphaModFix amt="51000"/>
          </a:blip>
          <a:stretch/>
        </p:blipFill>
        <p:spPr>
          <a:xfrm>
            <a:off x="-854280" y="3371760"/>
            <a:ext cx="2715120" cy="2428920"/>
          </a:xfrm>
          <a:prstGeom prst="rect">
            <a:avLst/>
          </a:prstGeom>
          <a:ln w="0">
            <a:noFill/>
          </a:ln>
        </p:spPr>
      </p:pic>
      <p:pic>
        <p:nvPicPr>
          <p:cNvPr id="108" name="Google Shape;2816;p33" descr=""/>
          <p:cNvPicPr/>
          <p:nvPr/>
        </p:nvPicPr>
        <p:blipFill>
          <a:blip r:embed="rId5">
            <a:alphaModFix amt="51000"/>
          </a:blip>
          <a:stretch/>
        </p:blipFill>
        <p:spPr>
          <a:xfrm>
            <a:off x="7310520" y="-417600"/>
            <a:ext cx="2715120" cy="2428920"/>
          </a:xfrm>
          <a:prstGeom prst="rect">
            <a:avLst/>
          </a:prstGeom>
          <a:ln w="0">
            <a:noFill/>
          </a:ln>
        </p:spPr>
      </p:pic>
      <p:sp>
        <p:nvSpPr>
          <p:cNvPr id="109" name="PlaceHolder 106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lt-LT" sz="1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lt-L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107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lt-LT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lt-LT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lt-LT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lt-LT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lt-LT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lt-LT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lt-LT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lt-LT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lt-LT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lt-L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lt-LT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lt-L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lt-LT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lt-L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733680" y="231120"/>
            <a:ext cx="7675920" cy="45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Vilniaus „Pelėdos“ pradinė mokykla</a:t>
            </a:r>
            <a:endParaRPr b="0" lang="lt-L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lt-L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Pirmokų veiklos aplinkosauginio projekto metu:</a:t>
            </a:r>
            <a:endParaRPr b="0" lang="lt-LT" sz="32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Sėjo saulėgrąžas, sulaukė jų daigelių.</a:t>
            </a:r>
            <a:endParaRPr b="0" lang="lt-LT" sz="32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Sužinojo apie rasakilą, nupiešė ją savo daiktuose. </a:t>
            </a:r>
            <a:endParaRPr b="0" lang="lt-LT" sz="32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Žinias pasitikrino viktorinoje „GAMTOS ŽINOVAI“.</a:t>
            </a:r>
            <a:endParaRPr b="0" lang="lt-L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lt-L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1153440" y="557280"/>
            <a:ext cx="7675920" cy="44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Mokiniai džiaugėsi projekto prizais:</a:t>
            </a:r>
            <a:endParaRPr b="0" lang="lt-LT" sz="32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Atšvaitais ant kuprinių</a:t>
            </a:r>
            <a:endParaRPr b="0" lang="lt-LT" sz="32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Maišeliais „Gamtos draugas“</a:t>
            </a:r>
            <a:endParaRPr b="0" lang="lt-LT" sz="32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lt-LT" sz="3200" spc="-1" strike="noStrike">
                <a:solidFill>
                  <a:srgbClr val="2c593a"/>
                </a:solidFill>
                <a:latin typeface="Arial"/>
                <a:ea typeface="Arial"/>
              </a:rPr>
              <a:t>Oliziukais PELĖDŽIUKAIS</a:t>
            </a:r>
            <a:endParaRPr b="0" lang="lt-L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lt-L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lt-L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lt-LT" sz="2400" spc="-1" strike="noStrike">
                <a:solidFill>
                  <a:srgbClr val="2c593a"/>
                </a:solidFill>
                <a:latin typeface="Arial"/>
                <a:ea typeface="Arial"/>
              </a:rPr>
              <a:t>Mokytojos Jurga Girjotienė, Jurgita Sizovienė, Livija Žilėnaitė. </a:t>
            </a:r>
            <a:endParaRPr b="0" lang="lt-LT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lt-L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eb355"/>
      </a:dk2>
      <a:lt2>
        <a:srgbClr val="4e4937"/>
      </a:lt2>
      <a:accent1>
        <a:srgbClr val="1e3d28"/>
      </a:accent1>
      <a:accent2>
        <a:srgbClr val="3e6949"/>
      </a:accent2>
      <a:accent3>
        <a:srgbClr val="ffffff"/>
      </a:accent3>
      <a:accent4>
        <a:srgbClr val="f2b6b6"/>
      </a:accent4>
      <a:accent5>
        <a:srgbClr val="ffcfca"/>
      </a:accent5>
      <a:accent6>
        <a:srgbClr val="ffe6b3"/>
      </a:accent6>
      <a:hlink>
        <a:srgbClr val="4e493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Application>LibreOffice/7.0.5.2$MacOSX_X86_64 LibreOffice_project/64390860c6cd0aca4beafafcfd84613dd9dfb63a</Application>
  <AppVersion>15.0000</AppVersion>
  <Words>65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Vartotojas</dc:creator>
  <dc:description/>
  <dc:language>lt-LT</dc:language>
  <cp:lastModifiedBy/>
  <dcterms:modified xsi:type="dcterms:W3CDTF">2022-11-30T14:40:20Z</dcterms:modified>
  <cp:revision>13</cp:revision>
  <dc:subject/>
  <dc:title>LANGUAGE ARTS SUBJECT  FOR MIDDLE SCHOOL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Demonstracija ekrane (16:9)</vt:lpwstr>
  </property>
  <property fmtid="{D5CDD505-2E9C-101B-9397-08002B2CF9AE}" pid="3" name="Slides">
    <vt:i4>3</vt:i4>
  </property>
</Properties>
</file>