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8" r:id="rId2"/>
    <p:sldId id="256" r:id="rId3"/>
    <p:sldId id="264" r:id="rId4"/>
    <p:sldId id="263" r:id="rId5"/>
    <p:sldId id="260" r:id="rId6"/>
    <p:sldId id="267" r:id="rId7"/>
    <p:sldId id="266" r:id="rId8"/>
    <p:sldId id="261" r:id="rId9"/>
  </p:sldIdLst>
  <p:sldSz cx="12192000" cy="6858000"/>
  <p:notesSz cx="6858000" cy="9144000"/>
  <p:defaultTextStyle>
    <a:defPPr>
      <a:defRPr lang="lt-L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2" d="100"/>
          <a:sy n="82" d="100"/>
        </p:scale>
        <p:origin x="691" y="6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53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Pavadinimo skaidr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lt-LT"/>
              <a:t>Spustelėję redag. ruoš. pavad. stilių</a:t>
            </a:r>
          </a:p>
        </p:txBody>
      </p:sp>
      <p:sp>
        <p:nvSpPr>
          <p:cNvPr id="3" name="Antrinis pavadinimas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lt-LT"/>
              <a:t>Spustelėkite norėdami redaguoti šablono paantraštės stilių</a:t>
            </a:r>
          </a:p>
        </p:txBody>
      </p:sp>
      <p:sp>
        <p:nvSpPr>
          <p:cNvPr id="4" name="Datos vietos rezervavimo ženklas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B006F8-1B9B-4CFF-8D6F-C89D3336B27C}" type="datetimeFigureOut">
              <a:rPr lang="lt-LT" smtClean="0"/>
              <a:pPr/>
              <a:t>2021-12-13</a:t>
            </a:fld>
            <a:endParaRPr lang="lt-LT"/>
          </a:p>
        </p:txBody>
      </p:sp>
      <p:sp>
        <p:nvSpPr>
          <p:cNvPr id="5" name="Poraštės vietos rezervavimo ženklas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6" name="Skaidrės numerio vietos rezervavimo ženklas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7A21A6-3818-4A9C-A50B-0D8C5423F94C}" type="slidenum">
              <a:rPr lang="lt-LT" smtClean="0"/>
              <a:pPr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38437292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Pavadinimas ir vertikalus tekst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/>
              <a:t>Spustelėję redag. ruoš. pavad. stilių</a:t>
            </a:r>
          </a:p>
        </p:txBody>
      </p:sp>
      <p:sp>
        <p:nvSpPr>
          <p:cNvPr id="3" name="Vertikalaus teksto vietos rezervavimo ženklas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lt-LT"/>
              <a:t>Redaguoti šablono teksto stilius</a:t>
            </a:r>
          </a:p>
          <a:p>
            <a:pPr lvl="1"/>
            <a:r>
              <a:rPr lang="lt-LT"/>
              <a:t>Antras lygis</a:t>
            </a:r>
          </a:p>
          <a:p>
            <a:pPr lvl="2"/>
            <a:r>
              <a:rPr lang="lt-LT"/>
              <a:t>Trečias lygis</a:t>
            </a:r>
          </a:p>
          <a:p>
            <a:pPr lvl="3"/>
            <a:r>
              <a:rPr lang="lt-LT"/>
              <a:t>Ketvirtas lygis</a:t>
            </a:r>
          </a:p>
          <a:p>
            <a:pPr lvl="4"/>
            <a:r>
              <a:rPr lang="lt-LT"/>
              <a:t>Penktas lygis</a:t>
            </a:r>
          </a:p>
        </p:txBody>
      </p:sp>
      <p:sp>
        <p:nvSpPr>
          <p:cNvPr id="4" name="Datos vietos rezervavimo ženklas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B006F8-1B9B-4CFF-8D6F-C89D3336B27C}" type="datetimeFigureOut">
              <a:rPr lang="lt-LT" smtClean="0"/>
              <a:pPr/>
              <a:t>2021-12-13</a:t>
            </a:fld>
            <a:endParaRPr lang="lt-LT"/>
          </a:p>
        </p:txBody>
      </p:sp>
      <p:sp>
        <p:nvSpPr>
          <p:cNvPr id="5" name="Poraštės vietos rezervavimo ženklas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6" name="Skaidrės numerio vietos rezervavimo ženklas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7A21A6-3818-4A9C-A50B-0D8C5423F94C}" type="slidenum">
              <a:rPr lang="lt-LT" smtClean="0"/>
              <a:pPr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26939682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us pavadinimas ir tekst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us pavadinimas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lt-LT"/>
              <a:t>Spustelėję redag. ruoš. pavad. stilių</a:t>
            </a:r>
          </a:p>
        </p:txBody>
      </p:sp>
      <p:sp>
        <p:nvSpPr>
          <p:cNvPr id="3" name="Vertikalaus teksto vietos rezervavimo ženklas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lt-LT"/>
              <a:t>Redaguoti šablono teksto stilius</a:t>
            </a:r>
          </a:p>
          <a:p>
            <a:pPr lvl="1"/>
            <a:r>
              <a:rPr lang="lt-LT"/>
              <a:t>Antras lygis</a:t>
            </a:r>
          </a:p>
          <a:p>
            <a:pPr lvl="2"/>
            <a:r>
              <a:rPr lang="lt-LT"/>
              <a:t>Trečias lygis</a:t>
            </a:r>
          </a:p>
          <a:p>
            <a:pPr lvl="3"/>
            <a:r>
              <a:rPr lang="lt-LT"/>
              <a:t>Ketvirtas lygis</a:t>
            </a:r>
          </a:p>
          <a:p>
            <a:pPr lvl="4"/>
            <a:r>
              <a:rPr lang="lt-LT"/>
              <a:t>Penktas lygis</a:t>
            </a:r>
          </a:p>
        </p:txBody>
      </p:sp>
      <p:sp>
        <p:nvSpPr>
          <p:cNvPr id="4" name="Datos vietos rezervavimo ženklas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B006F8-1B9B-4CFF-8D6F-C89D3336B27C}" type="datetimeFigureOut">
              <a:rPr lang="lt-LT" smtClean="0"/>
              <a:pPr/>
              <a:t>2021-12-13</a:t>
            </a:fld>
            <a:endParaRPr lang="lt-LT"/>
          </a:p>
        </p:txBody>
      </p:sp>
      <p:sp>
        <p:nvSpPr>
          <p:cNvPr id="5" name="Poraštės vietos rezervavimo ženklas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6" name="Skaidrės numerio vietos rezervavimo ženklas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7A21A6-3818-4A9C-A50B-0D8C5423F94C}" type="slidenum">
              <a:rPr lang="lt-LT" smtClean="0"/>
              <a:pPr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25428859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Pavadinimas ir turiny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/>
              <a:t>Spustelėję redag. ruoš. pavad. stilių</a:t>
            </a:r>
          </a:p>
        </p:txBody>
      </p:sp>
      <p:sp>
        <p:nvSpPr>
          <p:cNvPr id="3" name="Turinio vietos rezervavimo ženklas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lt-LT"/>
              <a:t>Redaguoti šablono teksto stilius</a:t>
            </a:r>
          </a:p>
          <a:p>
            <a:pPr lvl="1"/>
            <a:r>
              <a:rPr lang="lt-LT"/>
              <a:t>Antras lygis</a:t>
            </a:r>
          </a:p>
          <a:p>
            <a:pPr lvl="2"/>
            <a:r>
              <a:rPr lang="lt-LT"/>
              <a:t>Trečias lygis</a:t>
            </a:r>
          </a:p>
          <a:p>
            <a:pPr lvl="3"/>
            <a:r>
              <a:rPr lang="lt-LT"/>
              <a:t>Ketvirtas lygis</a:t>
            </a:r>
          </a:p>
          <a:p>
            <a:pPr lvl="4"/>
            <a:r>
              <a:rPr lang="lt-LT"/>
              <a:t>Penktas lygis</a:t>
            </a:r>
          </a:p>
        </p:txBody>
      </p:sp>
      <p:sp>
        <p:nvSpPr>
          <p:cNvPr id="4" name="Datos vietos rezervavimo ženklas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B006F8-1B9B-4CFF-8D6F-C89D3336B27C}" type="datetimeFigureOut">
              <a:rPr lang="lt-LT" smtClean="0"/>
              <a:pPr/>
              <a:t>2021-12-13</a:t>
            </a:fld>
            <a:endParaRPr lang="lt-LT"/>
          </a:p>
        </p:txBody>
      </p:sp>
      <p:sp>
        <p:nvSpPr>
          <p:cNvPr id="5" name="Poraštės vietos rezervavimo ženklas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6" name="Skaidrės numerio vietos rezervavimo ženklas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7A21A6-3818-4A9C-A50B-0D8C5423F94C}" type="slidenum">
              <a:rPr lang="lt-LT" smtClean="0"/>
              <a:pPr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6478394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kcijos antrašt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lt-LT"/>
              <a:t>Spustelėję redag. ruoš. pavad. stilių</a:t>
            </a:r>
          </a:p>
        </p:txBody>
      </p:sp>
      <p:sp>
        <p:nvSpPr>
          <p:cNvPr id="3" name="Teksto vietos rezervavimo ženklas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lt-LT"/>
              <a:t>Redaguoti šablono teksto stilius</a:t>
            </a:r>
          </a:p>
        </p:txBody>
      </p:sp>
      <p:sp>
        <p:nvSpPr>
          <p:cNvPr id="4" name="Datos vietos rezervavimo ženklas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B006F8-1B9B-4CFF-8D6F-C89D3336B27C}" type="datetimeFigureOut">
              <a:rPr lang="lt-LT" smtClean="0"/>
              <a:pPr/>
              <a:t>2021-12-13</a:t>
            </a:fld>
            <a:endParaRPr lang="lt-LT"/>
          </a:p>
        </p:txBody>
      </p:sp>
      <p:sp>
        <p:nvSpPr>
          <p:cNvPr id="5" name="Poraštės vietos rezervavimo ženklas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6" name="Skaidrės numerio vietos rezervavimo ženklas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7A21A6-3818-4A9C-A50B-0D8C5423F94C}" type="slidenum">
              <a:rPr lang="lt-LT" smtClean="0"/>
              <a:pPr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27394557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 turinia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/>
              <a:t>Spustelėję redag. ruoš. pavad. stilių</a:t>
            </a:r>
          </a:p>
        </p:txBody>
      </p:sp>
      <p:sp>
        <p:nvSpPr>
          <p:cNvPr id="3" name="Turinio vietos rezervavimo ženklas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lt-LT"/>
              <a:t>Redaguoti šablono teksto stilius</a:t>
            </a:r>
          </a:p>
          <a:p>
            <a:pPr lvl="1"/>
            <a:r>
              <a:rPr lang="lt-LT"/>
              <a:t>Antras lygis</a:t>
            </a:r>
          </a:p>
          <a:p>
            <a:pPr lvl="2"/>
            <a:r>
              <a:rPr lang="lt-LT"/>
              <a:t>Trečias lygis</a:t>
            </a:r>
          </a:p>
          <a:p>
            <a:pPr lvl="3"/>
            <a:r>
              <a:rPr lang="lt-LT"/>
              <a:t>Ketvirtas lygis</a:t>
            </a:r>
          </a:p>
          <a:p>
            <a:pPr lvl="4"/>
            <a:r>
              <a:rPr lang="lt-LT"/>
              <a:t>Penktas lygis</a:t>
            </a:r>
          </a:p>
        </p:txBody>
      </p:sp>
      <p:sp>
        <p:nvSpPr>
          <p:cNvPr id="4" name="Turinio vietos rezervavimo ženklas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lt-LT"/>
              <a:t>Redaguoti šablono teksto stilius</a:t>
            </a:r>
          </a:p>
          <a:p>
            <a:pPr lvl="1"/>
            <a:r>
              <a:rPr lang="lt-LT"/>
              <a:t>Antras lygis</a:t>
            </a:r>
          </a:p>
          <a:p>
            <a:pPr lvl="2"/>
            <a:r>
              <a:rPr lang="lt-LT"/>
              <a:t>Trečias lygis</a:t>
            </a:r>
          </a:p>
          <a:p>
            <a:pPr lvl="3"/>
            <a:r>
              <a:rPr lang="lt-LT"/>
              <a:t>Ketvirtas lygis</a:t>
            </a:r>
          </a:p>
          <a:p>
            <a:pPr lvl="4"/>
            <a:r>
              <a:rPr lang="lt-LT"/>
              <a:t>Penktas lygis</a:t>
            </a:r>
          </a:p>
        </p:txBody>
      </p:sp>
      <p:sp>
        <p:nvSpPr>
          <p:cNvPr id="5" name="Datos vietos rezervavimo ženklas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B006F8-1B9B-4CFF-8D6F-C89D3336B27C}" type="datetimeFigureOut">
              <a:rPr lang="lt-LT" smtClean="0"/>
              <a:pPr/>
              <a:t>2021-12-13</a:t>
            </a:fld>
            <a:endParaRPr lang="lt-LT"/>
          </a:p>
        </p:txBody>
      </p:sp>
      <p:sp>
        <p:nvSpPr>
          <p:cNvPr id="6" name="Poraštės vietos rezervavimo ženklas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7" name="Skaidrės numerio vietos rezervavimo ženklas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7A21A6-3818-4A9C-A50B-0D8C5423F94C}" type="slidenum">
              <a:rPr lang="lt-LT" smtClean="0"/>
              <a:pPr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8370939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Lyginim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lt-LT"/>
              <a:t>Spustelėję redag. ruoš. pavad. stilių</a:t>
            </a:r>
          </a:p>
        </p:txBody>
      </p:sp>
      <p:sp>
        <p:nvSpPr>
          <p:cNvPr id="3" name="Teksto vietos rezervavimo ženklas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lt-LT"/>
              <a:t>Redaguoti šablono teksto stilius</a:t>
            </a:r>
          </a:p>
        </p:txBody>
      </p:sp>
      <p:sp>
        <p:nvSpPr>
          <p:cNvPr id="4" name="Turinio vietos rezervavimo ženklas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lt-LT"/>
              <a:t>Redaguoti šablono teksto stilius</a:t>
            </a:r>
          </a:p>
          <a:p>
            <a:pPr lvl="1"/>
            <a:r>
              <a:rPr lang="lt-LT"/>
              <a:t>Antras lygis</a:t>
            </a:r>
          </a:p>
          <a:p>
            <a:pPr lvl="2"/>
            <a:r>
              <a:rPr lang="lt-LT"/>
              <a:t>Trečias lygis</a:t>
            </a:r>
          </a:p>
          <a:p>
            <a:pPr lvl="3"/>
            <a:r>
              <a:rPr lang="lt-LT"/>
              <a:t>Ketvirtas lygis</a:t>
            </a:r>
          </a:p>
          <a:p>
            <a:pPr lvl="4"/>
            <a:r>
              <a:rPr lang="lt-LT"/>
              <a:t>Penktas lygis</a:t>
            </a:r>
          </a:p>
        </p:txBody>
      </p:sp>
      <p:sp>
        <p:nvSpPr>
          <p:cNvPr id="5" name="Teksto vietos rezervavimo ženklas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lt-LT"/>
              <a:t>Redaguoti šablono teksto stilius</a:t>
            </a:r>
          </a:p>
        </p:txBody>
      </p:sp>
      <p:sp>
        <p:nvSpPr>
          <p:cNvPr id="6" name="Turinio vietos rezervavimo ženklas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lt-LT"/>
              <a:t>Redaguoti šablono teksto stilius</a:t>
            </a:r>
          </a:p>
          <a:p>
            <a:pPr lvl="1"/>
            <a:r>
              <a:rPr lang="lt-LT"/>
              <a:t>Antras lygis</a:t>
            </a:r>
          </a:p>
          <a:p>
            <a:pPr lvl="2"/>
            <a:r>
              <a:rPr lang="lt-LT"/>
              <a:t>Trečias lygis</a:t>
            </a:r>
          </a:p>
          <a:p>
            <a:pPr lvl="3"/>
            <a:r>
              <a:rPr lang="lt-LT"/>
              <a:t>Ketvirtas lygis</a:t>
            </a:r>
          </a:p>
          <a:p>
            <a:pPr lvl="4"/>
            <a:r>
              <a:rPr lang="lt-LT"/>
              <a:t>Penktas lygis</a:t>
            </a:r>
          </a:p>
        </p:txBody>
      </p:sp>
      <p:sp>
        <p:nvSpPr>
          <p:cNvPr id="7" name="Datos vietos rezervavimo ženklas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B006F8-1B9B-4CFF-8D6F-C89D3336B27C}" type="datetimeFigureOut">
              <a:rPr lang="lt-LT" smtClean="0"/>
              <a:pPr/>
              <a:t>2021-12-13</a:t>
            </a:fld>
            <a:endParaRPr lang="lt-LT"/>
          </a:p>
        </p:txBody>
      </p:sp>
      <p:sp>
        <p:nvSpPr>
          <p:cNvPr id="8" name="Poraštės vietos rezervavimo ženklas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9" name="Skaidrės numerio vietos rezervavimo ženklas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7A21A6-3818-4A9C-A50B-0D8C5423F94C}" type="slidenum">
              <a:rPr lang="lt-LT" smtClean="0"/>
              <a:pPr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38704177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k pavadinim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/>
              <a:t>Spustelėję redag. ruoš. pavad. stilių</a:t>
            </a:r>
          </a:p>
        </p:txBody>
      </p:sp>
      <p:sp>
        <p:nvSpPr>
          <p:cNvPr id="3" name="Datos vietos rezervavimo ženklas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B006F8-1B9B-4CFF-8D6F-C89D3336B27C}" type="datetimeFigureOut">
              <a:rPr lang="lt-LT" smtClean="0"/>
              <a:pPr/>
              <a:t>2021-12-13</a:t>
            </a:fld>
            <a:endParaRPr lang="lt-LT"/>
          </a:p>
        </p:txBody>
      </p:sp>
      <p:sp>
        <p:nvSpPr>
          <p:cNvPr id="4" name="Poraštės vietos rezervavimo ženklas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5" name="Skaidrės numerio vietos rezervavimo ženklas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7A21A6-3818-4A9C-A50B-0D8C5423F94C}" type="slidenum">
              <a:rPr lang="lt-LT" smtClean="0"/>
              <a:pPr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17968258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ušč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os vietos rezervavimo ženklas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B006F8-1B9B-4CFF-8D6F-C89D3336B27C}" type="datetimeFigureOut">
              <a:rPr lang="lt-LT" smtClean="0"/>
              <a:pPr/>
              <a:t>2021-12-13</a:t>
            </a:fld>
            <a:endParaRPr lang="lt-LT"/>
          </a:p>
        </p:txBody>
      </p:sp>
      <p:sp>
        <p:nvSpPr>
          <p:cNvPr id="3" name="Poraštės vietos rezervavimo ženklas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4" name="Skaidrės numerio vietos rezervavimo ženklas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7A21A6-3818-4A9C-A50B-0D8C5423F94C}" type="slidenum">
              <a:rPr lang="lt-LT" smtClean="0"/>
              <a:pPr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13763876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urinys ir antrašt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lt-LT"/>
              <a:t>Spustelėję redag. ruoš. pavad. stilių</a:t>
            </a:r>
          </a:p>
        </p:txBody>
      </p:sp>
      <p:sp>
        <p:nvSpPr>
          <p:cNvPr id="3" name="Turinio vietos rezervavimo ženklas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lt-LT"/>
              <a:t>Redaguoti šablono teksto stilius</a:t>
            </a:r>
          </a:p>
          <a:p>
            <a:pPr lvl="1"/>
            <a:r>
              <a:rPr lang="lt-LT"/>
              <a:t>Antras lygis</a:t>
            </a:r>
          </a:p>
          <a:p>
            <a:pPr lvl="2"/>
            <a:r>
              <a:rPr lang="lt-LT"/>
              <a:t>Trečias lygis</a:t>
            </a:r>
          </a:p>
          <a:p>
            <a:pPr lvl="3"/>
            <a:r>
              <a:rPr lang="lt-LT"/>
              <a:t>Ketvirtas lygis</a:t>
            </a:r>
          </a:p>
          <a:p>
            <a:pPr lvl="4"/>
            <a:r>
              <a:rPr lang="lt-LT"/>
              <a:t>Penktas lygis</a:t>
            </a:r>
          </a:p>
        </p:txBody>
      </p:sp>
      <p:sp>
        <p:nvSpPr>
          <p:cNvPr id="4" name="Teksto vietos rezervavimo ženklas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lt-LT"/>
              <a:t>Redaguoti šablono teksto stilius</a:t>
            </a:r>
          </a:p>
        </p:txBody>
      </p:sp>
      <p:sp>
        <p:nvSpPr>
          <p:cNvPr id="5" name="Datos vietos rezervavimo ženklas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B006F8-1B9B-4CFF-8D6F-C89D3336B27C}" type="datetimeFigureOut">
              <a:rPr lang="lt-LT" smtClean="0"/>
              <a:pPr/>
              <a:t>2021-12-13</a:t>
            </a:fld>
            <a:endParaRPr lang="lt-LT"/>
          </a:p>
        </p:txBody>
      </p:sp>
      <p:sp>
        <p:nvSpPr>
          <p:cNvPr id="6" name="Poraštės vietos rezervavimo ženklas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7" name="Skaidrės numerio vietos rezervavimo ženklas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7A21A6-3818-4A9C-A50B-0D8C5423F94C}" type="slidenum">
              <a:rPr lang="lt-LT" smtClean="0"/>
              <a:pPr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37432731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aveikslėlis ir antrašt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lt-LT"/>
              <a:t>Spustelėję redag. ruoš. pavad. stilių</a:t>
            </a:r>
          </a:p>
        </p:txBody>
      </p:sp>
      <p:sp>
        <p:nvSpPr>
          <p:cNvPr id="3" name="Paveikslėlio vietos rezervavimo ženklas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lt-LT"/>
          </a:p>
        </p:txBody>
      </p:sp>
      <p:sp>
        <p:nvSpPr>
          <p:cNvPr id="4" name="Teksto vietos rezervavimo ženklas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lt-LT"/>
              <a:t>Redaguoti šablono teksto stilius</a:t>
            </a:r>
          </a:p>
        </p:txBody>
      </p:sp>
      <p:sp>
        <p:nvSpPr>
          <p:cNvPr id="5" name="Datos vietos rezervavimo ženklas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B006F8-1B9B-4CFF-8D6F-C89D3336B27C}" type="datetimeFigureOut">
              <a:rPr lang="lt-LT" smtClean="0"/>
              <a:pPr/>
              <a:t>2021-12-13</a:t>
            </a:fld>
            <a:endParaRPr lang="lt-LT"/>
          </a:p>
        </p:txBody>
      </p:sp>
      <p:sp>
        <p:nvSpPr>
          <p:cNvPr id="6" name="Poraštės vietos rezervavimo ženklas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7" name="Skaidrės numerio vietos rezervavimo ženklas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7A21A6-3818-4A9C-A50B-0D8C5423F94C}" type="slidenum">
              <a:rPr lang="lt-LT" smtClean="0"/>
              <a:pPr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5595597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o vietos rezervavimo ženkla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lt-LT"/>
              <a:t>Spustelėję redag. ruoš. pavad. stilių</a:t>
            </a:r>
          </a:p>
        </p:txBody>
      </p:sp>
      <p:sp>
        <p:nvSpPr>
          <p:cNvPr id="3" name="Teksto vietos rezervavimo ženklas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lt-LT"/>
              <a:t>Redaguoti šablono teksto stilius</a:t>
            </a:r>
          </a:p>
          <a:p>
            <a:pPr lvl="1"/>
            <a:r>
              <a:rPr lang="lt-LT"/>
              <a:t>Antras lygis</a:t>
            </a:r>
          </a:p>
          <a:p>
            <a:pPr lvl="2"/>
            <a:r>
              <a:rPr lang="lt-LT"/>
              <a:t>Trečias lygis</a:t>
            </a:r>
          </a:p>
          <a:p>
            <a:pPr lvl="3"/>
            <a:r>
              <a:rPr lang="lt-LT"/>
              <a:t>Ketvirtas lygis</a:t>
            </a:r>
          </a:p>
          <a:p>
            <a:pPr lvl="4"/>
            <a:r>
              <a:rPr lang="lt-LT"/>
              <a:t>Penktas lygis</a:t>
            </a:r>
          </a:p>
        </p:txBody>
      </p:sp>
      <p:sp>
        <p:nvSpPr>
          <p:cNvPr id="4" name="Datos vietos rezervavimo ženklas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B006F8-1B9B-4CFF-8D6F-C89D3336B27C}" type="datetimeFigureOut">
              <a:rPr lang="lt-LT" smtClean="0"/>
              <a:pPr/>
              <a:t>2021-12-13</a:t>
            </a:fld>
            <a:endParaRPr lang="lt-LT"/>
          </a:p>
        </p:txBody>
      </p:sp>
      <p:sp>
        <p:nvSpPr>
          <p:cNvPr id="5" name="Poraštės vietos rezervavimo ženklas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lt-LT"/>
          </a:p>
        </p:txBody>
      </p:sp>
      <p:sp>
        <p:nvSpPr>
          <p:cNvPr id="6" name="Skaidrės numerio vietos rezervavimo ženklas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7A21A6-3818-4A9C-A50B-0D8C5423F94C}" type="slidenum">
              <a:rPr lang="lt-LT" smtClean="0"/>
              <a:pPr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8062292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lt-L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microsoft.com/office/2007/relationships/hdphoto" Target="../media/hdphoto1.wdp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7" Type="http://schemas.openxmlformats.org/officeDocument/2006/relationships/image" Target="../media/image19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lt-LT" dirty="0"/>
              <a:t>Vilniaus lopšelis darželis Puriena</a:t>
            </a:r>
            <a:br>
              <a:rPr lang="lt-LT" dirty="0"/>
            </a:br>
            <a:r>
              <a:rPr lang="lt-LT" dirty="0"/>
              <a:t>Mylėkime mus supančią aplinką</a:t>
            </a:r>
          </a:p>
        </p:txBody>
      </p:sp>
      <p:sp>
        <p:nvSpPr>
          <p:cNvPr id="3" name="Antrinis pavadinimas 2"/>
          <p:cNvSpPr>
            <a:spLocks noGrp="1"/>
          </p:cNvSpPr>
          <p:nvPr>
            <p:ph type="subTitle" idx="1"/>
          </p:nvPr>
        </p:nvSpPr>
        <p:spPr>
          <a:xfrm>
            <a:off x="1524000" y="4835092"/>
            <a:ext cx="9144000" cy="1655762"/>
          </a:xfrm>
        </p:spPr>
        <p:txBody>
          <a:bodyPr>
            <a:normAutofit/>
          </a:bodyPr>
          <a:lstStyle/>
          <a:p>
            <a:r>
              <a:rPr lang="lt-LT" sz="3200" dirty="0"/>
              <a:t>Vilnius </a:t>
            </a:r>
          </a:p>
          <a:p>
            <a:r>
              <a:rPr lang="lt-LT" sz="3200" dirty="0"/>
              <a:t>2021 </a:t>
            </a:r>
          </a:p>
        </p:txBody>
      </p:sp>
    </p:spTree>
    <p:extLst>
      <p:ext uri="{BB962C8B-B14F-4D97-AF65-F5344CB8AC3E}">
        <p14:creationId xmlns:p14="http://schemas.microsoft.com/office/powerpoint/2010/main" val="287464536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/>
          <p:cNvSpPr>
            <a:spLocks noGrp="1"/>
          </p:cNvSpPr>
          <p:nvPr>
            <p:ph type="ctrTitle"/>
          </p:nvPr>
        </p:nvSpPr>
        <p:spPr>
          <a:xfrm>
            <a:off x="1524000" y="415636"/>
            <a:ext cx="9144000" cy="891454"/>
          </a:xfrm>
        </p:spPr>
        <p:txBody>
          <a:bodyPr>
            <a:normAutofit fontScale="90000"/>
          </a:bodyPr>
          <a:lstStyle/>
          <a:p>
            <a:r>
              <a:rPr lang="lt-LT" dirty="0"/>
              <a:t>Mano augintinis</a:t>
            </a:r>
          </a:p>
        </p:txBody>
      </p:sp>
      <p:pic>
        <p:nvPicPr>
          <p:cNvPr id="4" name="Paveikslėlis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66" y="1589115"/>
            <a:ext cx="4184393" cy="2510636"/>
          </a:xfrm>
          <a:prstGeom prst="rect">
            <a:avLst/>
          </a:prstGeom>
        </p:spPr>
      </p:pic>
      <p:pic>
        <p:nvPicPr>
          <p:cNvPr id="5" name="Paveikslėlis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8341" y="4256690"/>
            <a:ext cx="4020206" cy="2412124"/>
          </a:xfrm>
          <a:prstGeom prst="rect">
            <a:avLst/>
          </a:prstGeom>
        </p:spPr>
      </p:pic>
      <p:pic>
        <p:nvPicPr>
          <p:cNvPr id="6" name="Paveikslėlis 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424" t="13940" r="14243" b="4445"/>
          <a:stretch/>
        </p:blipFill>
        <p:spPr>
          <a:xfrm>
            <a:off x="8298872" y="1589114"/>
            <a:ext cx="3821725" cy="26518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76252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aveikslėlis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4069" y="2557696"/>
            <a:ext cx="3990949" cy="3990949"/>
          </a:xfrm>
          <a:prstGeom prst="rect">
            <a:avLst/>
          </a:prstGeom>
        </p:spPr>
      </p:pic>
      <p:pic>
        <p:nvPicPr>
          <p:cNvPr id="7" name="Paveikslėlis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0026" y="2662911"/>
            <a:ext cx="3213049" cy="3780517"/>
          </a:xfrm>
          <a:prstGeom prst="rect">
            <a:avLst/>
          </a:prstGeom>
        </p:spPr>
      </p:pic>
      <p:sp>
        <p:nvSpPr>
          <p:cNvPr id="9" name="Antraštė 1"/>
          <p:cNvSpPr txBox="1">
            <a:spLocks/>
          </p:cNvSpPr>
          <p:nvPr/>
        </p:nvSpPr>
        <p:spPr>
          <a:xfrm>
            <a:off x="569168" y="168490"/>
            <a:ext cx="10767527" cy="2232248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lt-LT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„Mano šeimos ypatingas pirkinių maišelis“   VISI SAUGOKIME IR TAUSOKIME GAMTĄ</a:t>
            </a:r>
          </a:p>
        </p:txBody>
      </p:sp>
      <p:pic>
        <p:nvPicPr>
          <p:cNvPr id="13" name="Picture 4" descr="D:\DARZELIS\volungele intern\2016\2016atlieku pakuotes\salies projekto dalyviai\vilnius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3344" y="2662911"/>
            <a:ext cx="2965717" cy="37805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2980964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/>
          <p:cNvSpPr>
            <a:spLocks noGrp="1"/>
          </p:cNvSpPr>
          <p:nvPr>
            <p:ph type="title"/>
          </p:nvPr>
        </p:nvSpPr>
        <p:spPr>
          <a:xfrm>
            <a:off x="679580" y="229076"/>
            <a:ext cx="10515600" cy="1193511"/>
          </a:xfrm>
        </p:spPr>
        <p:txBody>
          <a:bodyPr/>
          <a:lstStyle/>
          <a:p>
            <a:pPr algn="ctr"/>
            <a:r>
              <a:rPr lang="lt-LT" dirty="0"/>
              <a:t>,,Kamštelių vajus“ – NETERŠKIME GAMTOS </a:t>
            </a:r>
          </a:p>
        </p:txBody>
      </p:sp>
      <p:pic>
        <p:nvPicPr>
          <p:cNvPr id="4" name="Paveikslėlis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6435" y="1389993"/>
            <a:ext cx="5238931" cy="52389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166363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/>
          <p:cNvSpPr>
            <a:spLocks noGrp="1"/>
          </p:cNvSpPr>
          <p:nvPr>
            <p:ph type="title"/>
          </p:nvPr>
        </p:nvSpPr>
        <p:spPr>
          <a:xfrm>
            <a:off x="477982" y="254288"/>
            <a:ext cx="11353800" cy="1103457"/>
          </a:xfrm>
        </p:spPr>
        <p:txBody>
          <a:bodyPr>
            <a:normAutofit/>
          </a:bodyPr>
          <a:lstStyle/>
          <a:p>
            <a:pPr algn="ctr"/>
            <a:r>
              <a:rPr lang="lt-LT" dirty="0"/>
              <a:t>Auginam ir dalyvaujame projektuose</a:t>
            </a:r>
          </a:p>
        </p:txBody>
      </p:sp>
      <p:pic>
        <p:nvPicPr>
          <p:cNvPr id="4" name="Paveikslėlis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155" y="1469011"/>
            <a:ext cx="2535382" cy="3380509"/>
          </a:xfrm>
          <a:prstGeom prst="rect">
            <a:avLst/>
          </a:prstGeom>
        </p:spPr>
      </p:pic>
      <p:pic>
        <p:nvPicPr>
          <p:cNvPr id="5" name="Paveikslėlis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6834" y="2781847"/>
            <a:ext cx="2535382" cy="3380509"/>
          </a:xfrm>
          <a:prstGeom prst="rect">
            <a:avLst/>
          </a:prstGeom>
        </p:spPr>
      </p:pic>
      <p:pic>
        <p:nvPicPr>
          <p:cNvPr id="6" name="Paveikslėlis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4919" y="1469010"/>
            <a:ext cx="3380509" cy="3380509"/>
          </a:xfrm>
          <a:prstGeom prst="rect">
            <a:avLst/>
          </a:prstGeom>
        </p:spPr>
      </p:pic>
      <p:pic>
        <p:nvPicPr>
          <p:cNvPr id="7" name="Paveikslėlis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93896" y="1210538"/>
            <a:ext cx="3407279" cy="2555459"/>
          </a:xfrm>
          <a:prstGeom prst="rect">
            <a:avLst/>
          </a:prstGeom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607972" y="3846786"/>
            <a:ext cx="3384331" cy="25382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4782563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lt-LT" dirty="0"/>
              <a:t>Ragaujame </a:t>
            </a:r>
          </a:p>
        </p:txBody>
      </p:sp>
      <p:pic>
        <p:nvPicPr>
          <p:cNvPr id="4" name="Paveikslėlis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3092669" y="1776799"/>
            <a:ext cx="5411932" cy="40589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431566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/>
          <p:cNvSpPr>
            <a:spLocks noGrp="1"/>
          </p:cNvSpPr>
          <p:nvPr>
            <p:ph type="title"/>
          </p:nvPr>
        </p:nvSpPr>
        <p:spPr>
          <a:xfrm>
            <a:off x="1149928" y="182129"/>
            <a:ext cx="10515600" cy="942543"/>
          </a:xfrm>
        </p:spPr>
        <p:txBody>
          <a:bodyPr/>
          <a:lstStyle/>
          <a:p>
            <a:pPr algn="ctr"/>
            <a:r>
              <a:rPr lang="lt-LT" dirty="0"/>
              <a:t>Mankštinamės lauke</a:t>
            </a:r>
          </a:p>
        </p:txBody>
      </p:sp>
      <p:pic>
        <p:nvPicPr>
          <p:cNvPr id="4" name="Paveikslėlis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533" t="1" b="26277"/>
          <a:stretch/>
        </p:blipFill>
        <p:spPr>
          <a:xfrm>
            <a:off x="458710" y="1575822"/>
            <a:ext cx="3475982" cy="2449356"/>
          </a:xfrm>
          <a:prstGeom prst="rect">
            <a:avLst/>
          </a:prstGeom>
        </p:spPr>
      </p:pic>
      <p:pic>
        <p:nvPicPr>
          <p:cNvPr id="5" name="Paveikslėlis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9085" y="1220786"/>
            <a:ext cx="2123210" cy="2830947"/>
          </a:xfrm>
          <a:prstGeom prst="rect">
            <a:avLst/>
          </a:prstGeom>
        </p:spPr>
      </p:pic>
      <p:pic>
        <p:nvPicPr>
          <p:cNvPr id="6" name="Paveikslėlis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06691" y="1581162"/>
            <a:ext cx="3258686" cy="2444015"/>
          </a:xfrm>
          <a:prstGeom prst="rect">
            <a:avLst/>
          </a:prstGeom>
        </p:spPr>
      </p:pic>
      <p:pic>
        <p:nvPicPr>
          <p:cNvPr id="7" name="Paveikslėlis 6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389" b="18468"/>
          <a:stretch/>
        </p:blipFill>
        <p:spPr>
          <a:xfrm>
            <a:off x="458709" y="4147849"/>
            <a:ext cx="3475982" cy="2648367"/>
          </a:xfrm>
          <a:prstGeom prst="rect">
            <a:avLst/>
          </a:prstGeom>
        </p:spPr>
      </p:pic>
      <p:pic>
        <p:nvPicPr>
          <p:cNvPr id="8" name="Paveikslėlis 7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020" b="15151"/>
          <a:stretch/>
        </p:blipFill>
        <p:spPr>
          <a:xfrm>
            <a:off x="8506690" y="4147849"/>
            <a:ext cx="3161435" cy="2648367"/>
          </a:xfrm>
          <a:prstGeom prst="rect">
            <a:avLst/>
          </a:prstGeom>
        </p:spPr>
      </p:pic>
      <p:pic>
        <p:nvPicPr>
          <p:cNvPr id="9" name="Paveikslėlis 8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977" t="15354" r="25228" b="29494"/>
          <a:stretch/>
        </p:blipFill>
        <p:spPr>
          <a:xfrm>
            <a:off x="4052522" y="4147848"/>
            <a:ext cx="4336337" cy="26483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499903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dirty="0"/>
              <a:t>Tradicija prieš lapkričio pirmąją į kapus</a:t>
            </a:r>
          </a:p>
        </p:txBody>
      </p:sp>
      <p:pic>
        <p:nvPicPr>
          <p:cNvPr id="4" name="Paveikslėlis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89323" y="1690688"/>
            <a:ext cx="3264477" cy="4352636"/>
          </a:xfrm>
          <a:prstGeom prst="rect">
            <a:avLst/>
          </a:prstGeom>
        </p:spPr>
      </p:pic>
      <p:pic>
        <p:nvPicPr>
          <p:cNvPr id="5" name="Paveikslėlis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3761" y="1690688"/>
            <a:ext cx="3264477" cy="4352636"/>
          </a:xfrm>
          <a:prstGeom prst="rect">
            <a:avLst/>
          </a:prstGeom>
        </p:spPr>
      </p:pic>
      <p:pic>
        <p:nvPicPr>
          <p:cNvPr id="6" name="Paveikslėlis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199" y="1690688"/>
            <a:ext cx="3264477" cy="43526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0412931"/>
      </p:ext>
    </p:extLst>
  </p:cSld>
  <p:clrMapOvr>
    <a:masterClrMapping/>
  </p:clrMapOvr>
</p:sld>
</file>

<file path=ppt/theme/theme1.xml><?xml version="1.0" encoding="utf-8"?>
<a:theme xmlns:a="http://schemas.openxmlformats.org/drawingml/2006/main" name="„Office“ 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180</TotalTime>
  <Words>45</Words>
  <Application>Microsoft Office PowerPoint</Application>
  <PresentationFormat>Plačiaekranė</PresentationFormat>
  <Paragraphs>10</Paragraphs>
  <Slides>8</Slides>
  <Notes>0</Notes>
  <HiddenSlides>0</HiddenSlides>
  <MMClips>0</MMClips>
  <ScaleCrop>false</ScaleCrop>
  <HeadingPairs>
    <vt:vector size="6" baseType="variant">
      <vt:variant>
        <vt:lpstr>Naudojami šriftai</vt:lpstr>
      </vt:variant>
      <vt:variant>
        <vt:i4>3</vt:i4>
      </vt:variant>
      <vt:variant>
        <vt:lpstr>Tema</vt:lpstr>
      </vt:variant>
      <vt:variant>
        <vt:i4>1</vt:i4>
      </vt:variant>
      <vt:variant>
        <vt:lpstr>Skaidrių pavadinimai</vt:lpstr>
      </vt:variant>
      <vt:variant>
        <vt:i4>8</vt:i4>
      </vt:variant>
    </vt:vector>
  </HeadingPairs>
  <TitlesOfParts>
    <vt:vector size="12" baseType="lpstr">
      <vt:lpstr>Arial</vt:lpstr>
      <vt:lpstr>Calibri</vt:lpstr>
      <vt:lpstr>Calibri Light</vt:lpstr>
      <vt:lpstr>„Office“ tema</vt:lpstr>
      <vt:lpstr>Vilniaus lopšelis darželis Puriena Mylėkime mus supančią aplinką</vt:lpstr>
      <vt:lpstr>Mano augintinis</vt:lpstr>
      <vt:lpstr>„PowerPoint“ pateiktis</vt:lpstr>
      <vt:lpstr>,,Kamštelių vajus“ – NETERŠKIME GAMTOS </vt:lpstr>
      <vt:lpstr>Auginam ir dalyvaujame projektuose</vt:lpstr>
      <vt:lpstr>Ragaujame </vt:lpstr>
      <vt:lpstr>Mankštinamės lauke</vt:lpstr>
      <vt:lpstr>Tradicija prieš lapkričio pirmąją į kapus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Mano augintinis</dc:title>
  <dc:creator>Auklėtoja</dc:creator>
  <cp:lastModifiedBy>Ramunė</cp:lastModifiedBy>
  <cp:revision>22</cp:revision>
  <dcterms:created xsi:type="dcterms:W3CDTF">2017-05-01T20:47:28Z</dcterms:created>
  <dcterms:modified xsi:type="dcterms:W3CDTF">2021-12-13T18:09:16Z</dcterms:modified>
</cp:coreProperties>
</file>