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4" r:id="rId4"/>
    <p:sldId id="263" r:id="rId5"/>
    <p:sldId id="260" r:id="rId6"/>
    <p:sldId id="267" r:id="rId7"/>
    <p:sldId id="266" r:id="rId8"/>
    <p:sldId id="261" r:id="rId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3729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9396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4288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7839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3945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37093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7041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6825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7638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3273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5955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006F8-1B9B-4CFF-8D6F-C89D3336B27C}" type="datetimeFigureOut">
              <a:rPr lang="lt-LT" smtClean="0"/>
              <a:pPr/>
              <a:t>2021-12-13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A21A6-3818-4A9C-A50B-0D8C5423F94C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0622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Vilniaus lopšelis darželis Puriena</a:t>
            </a:r>
            <a:br>
              <a:rPr lang="lt-LT" dirty="0"/>
            </a:br>
            <a:r>
              <a:rPr lang="lt-LT" dirty="0"/>
              <a:t>Mylėkime mus supančią aplinką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4835092"/>
            <a:ext cx="9144000" cy="1655762"/>
          </a:xfrm>
        </p:spPr>
        <p:txBody>
          <a:bodyPr>
            <a:normAutofit/>
          </a:bodyPr>
          <a:lstStyle/>
          <a:p>
            <a:r>
              <a:rPr lang="lt-LT" sz="3200" dirty="0"/>
              <a:t>Vilnius </a:t>
            </a:r>
          </a:p>
          <a:p>
            <a:r>
              <a:rPr lang="lt-LT" sz="3200" dirty="0"/>
              <a:t>2021 </a:t>
            </a:r>
          </a:p>
        </p:txBody>
      </p:sp>
    </p:spTree>
    <p:extLst>
      <p:ext uri="{BB962C8B-B14F-4D97-AF65-F5344CB8AC3E}">
        <p14:creationId xmlns:p14="http://schemas.microsoft.com/office/powerpoint/2010/main" val="2874645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415636"/>
            <a:ext cx="9144000" cy="891454"/>
          </a:xfrm>
        </p:spPr>
        <p:txBody>
          <a:bodyPr>
            <a:normAutofit fontScale="90000"/>
          </a:bodyPr>
          <a:lstStyle/>
          <a:p>
            <a:r>
              <a:rPr lang="lt-LT" dirty="0"/>
              <a:t>Mano augintinis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" y="1589115"/>
            <a:ext cx="4184393" cy="251063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41" y="4256690"/>
            <a:ext cx="4020206" cy="2412124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4" t="13940" r="14243" b="4445"/>
          <a:stretch/>
        </p:blipFill>
        <p:spPr>
          <a:xfrm>
            <a:off x="8298872" y="1589114"/>
            <a:ext cx="3821725" cy="265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2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69" y="2557696"/>
            <a:ext cx="3990949" cy="399094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026" y="2662911"/>
            <a:ext cx="3213049" cy="3780517"/>
          </a:xfrm>
          <a:prstGeom prst="rect">
            <a:avLst/>
          </a:prstGeom>
        </p:spPr>
      </p:pic>
      <p:sp>
        <p:nvSpPr>
          <p:cNvPr id="9" name="Antraštė 1"/>
          <p:cNvSpPr txBox="1">
            <a:spLocks/>
          </p:cNvSpPr>
          <p:nvPr/>
        </p:nvSpPr>
        <p:spPr>
          <a:xfrm>
            <a:off x="569168" y="168490"/>
            <a:ext cx="10767527" cy="22322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„Mano šeimos ypatingas pirkinių maišelis“   VISI SAUGOKIME IR TAUSOKIME GAMTĄ</a:t>
            </a:r>
          </a:p>
        </p:txBody>
      </p:sp>
      <p:pic>
        <p:nvPicPr>
          <p:cNvPr id="13" name="Picture 4" descr="D:\DARZELIS\volungele intern\2016\2016atlieku pakuotes\salies projekto dalyviai\vilnius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44" y="2662911"/>
            <a:ext cx="2965717" cy="378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809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79580" y="229076"/>
            <a:ext cx="10515600" cy="1193511"/>
          </a:xfrm>
        </p:spPr>
        <p:txBody>
          <a:bodyPr/>
          <a:lstStyle/>
          <a:p>
            <a:pPr algn="ctr"/>
            <a:r>
              <a:rPr lang="lt-LT" dirty="0"/>
              <a:t>,,Kamštelių vajus“ – NETERŠKIME GAMTOS 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35" y="1389993"/>
            <a:ext cx="5238931" cy="523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6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77982" y="254288"/>
            <a:ext cx="11353800" cy="1103457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Auginam ir dalyvaujame projektuose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5" y="1469011"/>
            <a:ext cx="2535382" cy="338050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834" y="2781847"/>
            <a:ext cx="2535382" cy="338050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919" y="1469010"/>
            <a:ext cx="3380509" cy="338050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896" y="1210538"/>
            <a:ext cx="3407279" cy="255545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7972" y="3846786"/>
            <a:ext cx="3384331" cy="25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825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Ragaujame 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92669" y="1776799"/>
            <a:ext cx="5411932" cy="405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15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9928" y="182129"/>
            <a:ext cx="10515600" cy="942543"/>
          </a:xfrm>
        </p:spPr>
        <p:txBody>
          <a:bodyPr/>
          <a:lstStyle/>
          <a:p>
            <a:pPr algn="ctr"/>
            <a:r>
              <a:rPr lang="lt-LT" dirty="0"/>
              <a:t>Mankštinamės lauke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3" t="1" b="26277"/>
          <a:stretch/>
        </p:blipFill>
        <p:spPr>
          <a:xfrm>
            <a:off x="458710" y="1575822"/>
            <a:ext cx="3475982" cy="244935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85" y="1220786"/>
            <a:ext cx="2123210" cy="283094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691" y="1581162"/>
            <a:ext cx="3258686" cy="244401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9" b="18468"/>
          <a:stretch/>
        </p:blipFill>
        <p:spPr>
          <a:xfrm>
            <a:off x="458709" y="4147849"/>
            <a:ext cx="3475982" cy="2648367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0" b="15151"/>
          <a:stretch/>
        </p:blipFill>
        <p:spPr>
          <a:xfrm>
            <a:off x="8506690" y="4147849"/>
            <a:ext cx="3161435" cy="2648367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7" t="15354" r="25228" b="29494"/>
          <a:stretch/>
        </p:blipFill>
        <p:spPr>
          <a:xfrm>
            <a:off x="4052522" y="4147848"/>
            <a:ext cx="4336337" cy="264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99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Tradicija prieš lapkričio pirmąją į kapus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23" y="1690688"/>
            <a:ext cx="3264477" cy="435263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61" y="1690688"/>
            <a:ext cx="3264477" cy="435263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90688"/>
            <a:ext cx="3264477" cy="435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1293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45</Words>
  <Application>Microsoft Office PowerPoint</Application>
  <PresentationFormat>Plačiaekranė</PresentationFormat>
  <Paragraphs>10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„Office“ tema</vt:lpstr>
      <vt:lpstr>Vilniaus lopšelis darželis Puriena Mylėkime mus supančią aplinką</vt:lpstr>
      <vt:lpstr>Mano augintinis</vt:lpstr>
      <vt:lpstr>„PowerPoint“ pateiktis</vt:lpstr>
      <vt:lpstr>,,Kamštelių vajus“ – NETERŠKIME GAMTOS </vt:lpstr>
      <vt:lpstr>Auginam ir dalyvaujame projektuose</vt:lpstr>
      <vt:lpstr>Ragaujame </vt:lpstr>
      <vt:lpstr>Mankštinamės lauke</vt:lpstr>
      <vt:lpstr>Tradicija prieš lapkričio pirmąją į kapus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Mano augintinis</dc:title>
  <dc:creator>Auklėtoja</dc:creator>
  <cp:lastModifiedBy>Ramunė</cp:lastModifiedBy>
  <cp:revision>22</cp:revision>
  <dcterms:created xsi:type="dcterms:W3CDTF">2017-05-01T20:47:28Z</dcterms:created>
  <dcterms:modified xsi:type="dcterms:W3CDTF">2021-12-13T18:09:16Z</dcterms:modified>
</cp:coreProperties>
</file>