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12"/>
  </p:notesMasterIdLst>
  <p:sldIdLst>
    <p:sldId id="256" r:id="rId3"/>
    <p:sldId id="257" r:id="rId4"/>
    <p:sldId id="259" r:id="rId5"/>
    <p:sldId id="272" r:id="rId6"/>
    <p:sldId id="261" r:id="rId7"/>
    <p:sldId id="267" r:id="rId8"/>
    <p:sldId id="268" r:id="rId9"/>
    <p:sldId id="269" r:id="rId10"/>
    <p:sldId id="270" r:id="rId11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2" roundtripDataSignature="AMtx7mh8MPVWlB5PVkSyoX8MnWDVwSHJ+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22" Type="http://customschemas.google.com/relationships/presentationmetadata" Target="metadata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tjana Rusenko" userId="2d990803-1568-4edb-83cb-66a639f2316c" providerId="ADAL" clId="{8B9F6D09-579A-4543-8B32-AF046E48F1D7}"/>
    <pc:docChg chg="undo custSel delSld modSld">
      <pc:chgData name="Tatjana Rusenko" userId="2d990803-1568-4edb-83cb-66a639f2316c" providerId="ADAL" clId="{8B9F6D09-579A-4543-8B32-AF046E48F1D7}" dt="2024-04-09T11:48:50.117" v="55" actId="20577"/>
      <pc:docMkLst>
        <pc:docMk/>
      </pc:docMkLst>
      <pc:sldChg chg="modSp mod">
        <pc:chgData name="Tatjana Rusenko" userId="2d990803-1568-4edb-83cb-66a639f2316c" providerId="ADAL" clId="{8B9F6D09-579A-4543-8B32-AF046E48F1D7}" dt="2024-04-09T11:42:17.631" v="0" actId="2711"/>
        <pc:sldMkLst>
          <pc:docMk/>
          <pc:sldMk cId="0" sldId="259"/>
        </pc:sldMkLst>
        <pc:spChg chg="mod">
          <ac:chgData name="Tatjana Rusenko" userId="2d990803-1568-4edb-83cb-66a639f2316c" providerId="ADAL" clId="{8B9F6D09-579A-4543-8B32-AF046E48F1D7}" dt="2024-04-09T11:42:17.631" v="0" actId="2711"/>
          <ac:spMkLst>
            <pc:docMk/>
            <pc:sldMk cId="0" sldId="259"/>
            <ac:spMk id="165" creationId="{00000000-0000-0000-0000-000000000000}"/>
          </ac:spMkLst>
        </pc:spChg>
      </pc:sldChg>
      <pc:sldChg chg="modSp mod">
        <pc:chgData name="Tatjana Rusenko" userId="2d990803-1568-4edb-83cb-66a639f2316c" providerId="ADAL" clId="{8B9F6D09-579A-4543-8B32-AF046E48F1D7}" dt="2024-04-09T11:48:50.117" v="55" actId="20577"/>
        <pc:sldMkLst>
          <pc:docMk/>
          <pc:sldMk cId="0" sldId="261"/>
        </pc:sldMkLst>
        <pc:spChg chg="mod">
          <ac:chgData name="Tatjana Rusenko" userId="2d990803-1568-4edb-83cb-66a639f2316c" providerId="ADAL" clId="{8B9F6D09-579A-4543-8B32-AF046E48F1D7}" dt="2024-04-09T11:48:50.117" v="55" actId="20577"/>
          <ac:spMkLst>
            <pc:docMk/>
            <pc:sldMk cId="0" sldId="261"/>
            <ac:spMk id="180" creationId="{00000000-0000-0000-0000-000000000000}"/>
          </ac:spMkLst>
        </pc:spChg>
      </pc:sldChg>
      <pc:sldChg chg="modSp mod">
        <pc:chgData name="Tatjana Rusenko" userId="2d990803-1568-4edb-83cb-66a639f2316c" providerId="ADAL" clId="{8B9F6D09-579A-4543-8B32-AF046E48F1D7}" dt="2024-04-09T11:47:45.006" v="52" actId="20577"/>
        <pc:sldMkLst>
          <pc:docMk/>
          <pc:sldMk cId="0" sldId="267"/>
        </pc:sldMkLst>
        <pc:spChg chg="mod">
          <ac:chgData name="Tatjana Rusenko" userId="2d990803-1568-4edb-83cb-66a639f2316c" providerId="ADAL" clId="{8B9F6D09-579A-4543-8B32-AF046E48F1D7}" dt="2024-04-09T11:47:45.006" v="52" actId="20577"/>
          <ac:spMkLst>
            <pc:docMk/>
            <pc:sldMk cId="0" sldId="267"/>
            <ac:spMk id="234" creationId="{00000000-0000-0000-0000-000000000000}"/>
          </ac:spMkLst>
        </pc:spChg>
      </pc:sldChg>
      <pc:sldChg chg="modSp mod">
        <pc:chgData name="Tatjana Rusenko" userId="2d990803-1568-4edb-83cb-66a639f2316c" providerId="ADAL" clId="{8B9F6D09-579A-4543-8B32-AF046E48F1D7}" dt="2024-04-09T11:48:03.262" v="54" actId="6549"/>
        <pc:sldMkLst>
          <pc:docMk/>
          <pc:sldMk cId="0" sldId="268"/>
        </pc:sldMkLst>
        <pc:spChg chg="mod">
          <ac:chgData name="Tatjana Rusenko" userId="2d990803-1568-4edb-83cb-66a639f2316c" providerId="ADAL" clId="{8B9F6D09-579A-4543-8B32-AF046E48F1D7}" dt="2024-04-09T11:48:03.262" v="54" actId="6549"/>
          <ac:spMkLst>
            <pc:docMk/>
            <pc:sldMk cId="0" sldId="268"/>
            <ac:spMk id="241" creationId="{00000000-0000-0000-0000-000000000000}"/>
          </ac:spMkLst>
        </pc:spChg>
      </pc:sldChg>
      <pc:sldChg chg="modSp mod">
        <pc:chgData name="Tatjana Rusenko" userId="2d990803-1568-4edb-83cb-66a639f2316c" providerId="ADAL" clId="{8B9F6D09-579A-4543-8B32-AF046E48F1D7}" dt="2024-04-09T11:43:40.678" v="3" actId="6549"/>
        <pc:sldMkLst>
          <pc:docMk/>
          <pc:sldMk cId="3993169566" sldId="272"/>
        </pc:sldMkLst>
        <pc:spChg chg="mod">
          <ac:chgData name="Tatjana Rusenko" userId="2d990803-1568-4edb-83cb-66a639f2316c" providerId="ADAL" clId="{8B9F6D09-579A-4543-8B32-AF046E48F1D7}" dt="2024-04-09T11:43:40.678" v="3" actId="6549"/>
          <ac:spMkLst>
            <pc:docMk/>
            <pc:sldMk cId="3993169566" sldId="272"/>
            <ac:spMk id="165" creationId="{F13F10DC-23D3-F36A-F5CC-83DE6225F347}"/>
          </ac:spMkLst>
        </pc:spChg>
      </pc:sldChg>
      <pc:sldChg chg="modSp del mod">
        <pc:chgData name="Tatjana Rusenko" userId="2d990803-1568-4edb-83cb-66a639f2316c" providerId="ADAL" clId="{8B9F6D09-579A-4543-8B32-AF046E48F1D7}" dt="2024-04-09T11:47:49.465" v="53" actId="2696"/>
        <pc:sldMkLst>
          <pc:docMk/>
          <pc:sldMk cId="1019151133" sldId="273"/>
        </pc:sldMkLst>
        <pc:spChg chg="mod">
          <ac:chgData name="Tatjana Rusenko" userId="2d990803-1568-4edb-83cb-66a639f2316c" providerId="ADAL" clId="{8B9F6D09-579A-4543-8B32-AF046E48F1D7}" dt="2024-04-09T11:47:37.227" v="50" actId="21"/>
          <ac:spMkLst>
            <pc:docMk/>
            <pc:sldMk cId="1019151133" sldId="273"/>
            <ac:spMk id="234" creationId="{9A20251E-A4A0-06E3-023B-15D6285E896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5" name="Google Shape;14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0" name="Google Shape;15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2" name="Google Shape;16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>
          <a:extLst>
            <a:ext uri="{FF2B5EF4-FFF2-40B4-BE49-F238E27FC236}">
              <a16:creationId xmlns:a16="http://schemas.microsoft.com/office/drawing/2014/main" id="{0FBEEADB-28B8-B0B8-DB9F-B1E84FE6A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4:notes">
            <a:extLst>
              <a:ext uri="{FF2B5EF4-FFF2-40B4-BE49-F238E27FC236}">
                <a16:creationId xmlns:a16="http://schemas.microsoft.com/office/drawing/2014/main" id="{74C0C6B3-2DED-F494-F265-A5E59A9F12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2" name="Google Shape;162;p4:notes">
            <a:extLst>
              <a:ext uri="{FF2B5EF4-FFF2-40B4-BE49-F238E27FC236}">
                <a16:creationId xmlns:a16="http://schemas.microsoft.com/office/drawing/2014/main" id="{E0E007CE-D946-40D9-1523-F535B3FAB4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307048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c56c58254a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6" name="Google Shape;176;gc56c58254a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0" name="Google Shape;23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7" name="Google Shape;23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11f0c3c79eb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4" name="Google Shape;244;g11f0c3c79eb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1" name="Google Shape;25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7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7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1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1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2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2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2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3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3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3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4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5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5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95" name="Google Shape;95;p2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96" name="Google Shape;96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2" name="Google Shape;102;p2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03" name="Google Shape;103;p2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4" name="Google Shape;104;p2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05" name="Google Shape;105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2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32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20" name="Google Shape;120;p32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1" name="Google Shape;121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3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33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27" name="Google Shape;127;p33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8" name="Google Shape;128;p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34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4" name="Google Shape;134;p3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3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3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5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35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0" name="Google Shape;140;p3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3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3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Google Shape;82;p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vilnius.lt/lt/tarybos-komitetu-posedziai/vilniaus-miesto-savivaldybes-tarybos-etikos-komisija-informuoja/#sprendimai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"/>
          <p:cNvSpPr txBox="1">
            <a:spLocks noGrp="1"/>
          </p:cNvSpPr>
          <p:nvPr>
            <p:ph type="ctrTitle"/>
          </p:nvPr>
        </p:nvSpPr>
        <p:spPr>
          <a:xfrm>
            <a:off x="685800" y="1484671"/>
            <a:ext cx="7772400" cy="3519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lt-LT" sz="1500" b="1" dirty="0">
                <a:solidFill>
                  <a:schemeClr val="lt1"/>
                </a:solidFill>
                <a:latin typeface="+mn-lt"/>
                <a:ea typeface="Arial"/>
                <a:cs typeface="Times New Roman" panose="02020603050405020304" pitchFamily="18" charset="0"/>
                <a:sym typeface="Arial"/>
              </a:rPr>
              <a:t>VILNIAUS MIESTO SAVIVALDYBĖS TARYBOS ETIKOS KOMISIJA</a:t>
            </a:r>
            <a:br>
              <a:rPr lang="lt-LT" sz="1500" b="1" dirty="0">
                <a:solidFill>
                  <a:schemeClr val="lt1"/>
                </a:solidFill>
                <a:latin typeface="+mn-lt"/>
                <a:ea typeface="Arial"/>
                <a:cs typeface="Times New Roman" panose="02020603050405020304" pitchFamily="18" charset="0"/>
                <a:sym typeface="Arial"/>
              </a:rPr>
            </a:br>
            <a:br>
              <a:rPr lang="lt-LT" sz="1500" b="1" dirty="0">
                <a:solidFill>
                  <a:schemeClr val="lt1"/>
                </a:solidFill>
                <a:latin typeface="+mn-lt"/>
                <a:ea typeface="Arial"/>
                <a:cs typeface="Times New Roman" panose="02020603050405020304" pitchFamily="18" charset="0"/>
                <a:sym typeface="Arial"/>
              </a:rPr>
            </a:br>
            <a:r>
              <a:rPr lang="lt-LT" sz="1500" b="1" dirty="0">
                <a:solidFill>
                  <a:schemeClr val="lt1"/>
                </a:solidFill>
                <a:latin typeface="+mn-lt"/>
                <a:ea typeface="Arial"/>
                <a:cs typeface="Times New Roman" panose="02020603050405020304" pitchFamily="18" charset="0"/>
                <a:sym typeface="Arial"/>
              </a:rPr>
              <a:t>Komisijos pirmininkas(-ė) - Remigijus Motuzas, nuo 2024-11-27 Lina Kavoliukienė</a:t>
            </a:r>
            <a:br>
              <a:rPr lang="lt-LT" sz="1500" b="1" dirty="0">
                <a:solidFill>
                  <a:schemeClr val="lt1"/>
                </a:solidFill>
                <a:latin typeface="+mn-lt"/>
                <a:ea typeface="Arial"/>
                <a:cs typeface="Times New Roman" panose="02020603050405020304" pitchFamily="18" charset="0"/>
                <a:sym typeface="Arial"/>
              </a:rPr>
            </a:br>
            <a:r>
              <a:rPr lang="lt-LT" sz="1500" b="1" dirty="0">
                <a:solidFill>
                  <a:schemeClr val="lt1"/>
                </a:solidFill>
                <a:latin typeface="+mn-lt"/>
                <a:ea typeface="Arial"/>
                <a:cs typeface="Times New Roman" panose="02020603050405020304" pitchFamily="18" charset="0"/>
                <a:sym typeface="Arial"/>
              </a:rPr>
              <a:t>Komisijos pirmininko pavaduotojas - Skirmantas Tumelis</a:t>
            </a:r>
            <a:br>
              <a:rPr lang="lt-LT" sz="1500" b="1" dirty="0">
                <a:solidFill>
                  <a:schemeClr val="lt1"/>
                </a:solidFill>
                <a:latin typeface="+mn-lt"/>
                <a:ea typeface="Arial"/>
                <a:cs typeface="Times New Roman" panose="02020603050405020304" pitchFamily="18" charset="0"/>
                <a:sym typeface="Arial"/>
              </a:rPr>
            </a:br>
            <a:br>
              <a:rPr lang="lt-LT" sz="1500" b="1" dirty="0">
                <a:solidFill>
                  <a:schemeClr val="lt1"/>
                </a:solidFill>
                <a:latin typeface="+mn-lt"/>
                <a:ea typeface="Arial"/>
                <a:cs typeface="Times New Roman" panose="02020603050405020304" pitchFamily="18" charset="0"/>
                <a:sym typeface="Arial"/>
              </a:rPr>
            </a:br>
            <a:r>
              <a:rPr lang="lt-LT" sz="1500" b="1" dirty="0">
                <a:solidFill>
                  <a:schemeClr val="lt1"/>
                </a:solidFill>
                <a:latin typeface="+mn-lt"/>
                <a:ea typeface="Arial"/>
                <a:cs typeface="Times New Roman" panose="02020603050405020304" pitchFamily="18" charset="0"/>
                <a:sym typeface="Arial"/>
              </a:rPr>
              <a:t>Komisijos nariai:</a:t>
            </a:r>
            <a:br>
              <a:rPr lang="lt-LT" sz="1500" b="1" dirty="0">
                <a:solidFill>
                  <a:schemeClr val="lt1"/>
                </a:solidFill>
                <a:latin typeface="+mn-lt"/>
                <a:ea typeface="Arial"/>
                <a:cs typeface="Times New Roman" panose="02020603050405020304" pitchFamily="18" charset="0"/>
                <a:sym typeface="Arial"/>
              </a:rPr>
            </a:br>
            <a:r>
              <a:rPr lang="lt-LT" sz="1500" b="1" dirty="0">
                <a:solidFill>
                  <a:schemeClr val="lt1"/>
                </a:solidFill>
                <a:latin typeface="+mn-lt"/>
                <a:ea typeface="Arial"/>
                <a:cs typeface="Times New Roman" panose="02020603050405020304" pitchFamily="18" charset="0"/>
                <a:sym typeface="Arial"/>
              </a:rPr>
              <a:t>Mantas Benkunskas, Vita Degutienė, Tomas Gulbinas, Mantas Jurgelaitis, Justina Kašėtaitė, Almantas Stankūnas, Vanda Kravčionok (nuo 2024-12-18 </a:t>
            </a:r>
            <a:r>
              <a:rPr lang="lt-LT" sz="1500" b="1" dirty="0" err="1">
                <a:solidFill>
                  <a:schemeClr val="lt1"/>
                </a:solidFill>
                <a:latin typeface="+mn-lt"/>
                <a:ea typeface="Arial"/>
                <a:cs typeface="Times New Roman" panose="02020603050405020304" pitchFamily="18" charset="0"/>
                <a:sym typeface="Arial"/>
              </a:rPr>
              <a:t>Grzegorz</a:t>
            </a:r>
            <a:r>
              <a:rPr lang="lt-LT" sz="1500" b="1" dirty="0">
                <a:solidFill>
                  <a:schemeClr val="lt1"/>
                </a:solidFill>
                <a:latin typeface="+mn-lt"/>
                <a:ea typeface="Arial"/>
                <a:cs typeface="Times New Roman" panose="02020603050405020304" pitchFamily="18" charset="0"/>
                <a:sym typeface="Arial"/>
              </a:rPr>
              <a:t> Sakson)</a:t>
            </a:r>
            <a:br>
              <a:rPr lang="lt-LT" sz="1500" b="1" dirty="0">
                <a:solidFill>
                  <a:schemeClr val="lt1"/>
                </a:solidFill>
                <a:latin typeface="+mn-lt"/>
                <a:ea typeface="Arial"/>
                <a:cs typeface="Times New Roman" panose="02020603050405020304" pitchFamily="18" charset="0"/>
                <a:sym typeface="Arial"/>
              </a:rPr>
            </a:br>
            <a:br>
              <a:rPr lang="lt-LT" sz="1500" b="1" dirty="0">
                <a:solidFill>
                  <a:schemeClr val="lt1"/>
                </a:solidFill>
                <a:latin typeface="+mn-lt"/>
                <a:ea typeface="Arial"/>
                <a:cs typeface="Times New Roman" panose="02020603050405020304" pitchFamily="18" charset="0"/>
                <a:sym typeface="Arial"/>
              </a:rPr>
            </a:br>
            <a:r>
              <a:rPr lang="lt-LT" sz="1500" b="1" dirty="0">
                <a:solidFill>
                  <a:schemeClr val="lt1"/>
                </a:solidFill>
                <a:latin typeface="+mn-lt"/>
                <a:ea typeface="Arial"/>
                <a:cs typeface="Times New Roman" panose="02020603050405020304" pitchFamily="18" charset="0"/>
                <a:sym typeface="Arial"/>
              </a:rPr>
              <a:t>Komisijos atsakingoji sekretorė - Tatjana Rusenko</a:t>
            </a:r>
            <a:br>
              <a:rPr lang="lt-LT" sz="1500" b="1" dirty="0">
                <a:solidFill>
                  <a:schemeClr val="lt1"/>
                </a:solidFill>
                <a:latin typeface="+mn-lt"/>
                <a:ea typeface="Arial"/>
                <a:cs typeface="Times New Roman" panose="02020603050405020304" pitchFamily="18" charset="0"/>
                <a:sym typeface="Arial"/>
              </a:rPr>
            </a:br>
            <a:r>
              <a:rPr lang="lt-LT" sz="1500" b="1" dirty="0">
                <a:solidFill>
                  <a:schemeClr val="lt1"/>
                </a:solidFill>
                <a:latin typeface="+mn-lt"/>
                <a:ea typeface="Arial"/>
                <a:cs typeface="Times New Roman" panose="02020603050405020304" pitchFamily="18" charset="0"/>
                <a:sym typeface="Arial"/>
              </a:rPr>
              <a:t>Komisijos posėdžių sekretorė - Gintarė Sladkevičiūtė</a:t>
            </a:r>
            <a:br>
              <a:rPr lang="lt-LT" sz="1500" b="1" dirty="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rPr>
            </a:br>
            <a:endParaRPr lang="lt-LT" sz="1500" b="1" dirty="0">
              <a:solidFill>
                <a:schemeClr val="lt1"/>
              </a:solidFill>
              <a:latin typeface="+mn-lt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"/>
          <p:cNvSpPr txBox="1">
            <a:spLocks noGrp="1"/>
          </p:cNvSpPr>
          <p:nvPr>
            <p:ph type="ctrTitle"/>
          </p:nvPr>
        </p:nvSpPr>
        <p:spPr>
          <a:xfrm>
            <a:off x="1061885" y="491613"/>
            <a:ext cx="7275870" cy="5643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lt-LT" sz="32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VILNIAUS MIESTO SAVIVALDYBĖS TARYBOS ETIKOS KOMISIJOS </a:t>
            </a:r>
            <a:br>
              <a:rPr lang="lt-LT" sz="32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lt-LT" sz="32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2024 METŲ VEIKLOS ATASKAITA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"/>
          <p:cNvSpPr txBox="1">
            <a:spLocks noGrp="1"/>
          </p:cNvSpPr>
          <p:nvPr>
            <p:ph type="title"/>
          </p:nvPr>
        </p:nvSpPr>
        <p:spPr>
          <a:xfrm>
            <a:off x="899592" y="560439"/>
            <a:ext cx="7920880" cy="1284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None/>
            </a:pPr>
            <a:r>
              <a:rPr lang="lt-LT" sz="1800" b="1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Etikos komisijos veikla</a:t>
            </a:r>
            <a:endParaRPr sz="1800" b="1" dirty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4"/>
          <p:cNvSpPr txBox="1">
            <a:spLocks noGrp="1"/>
          </p:cNvSpPr>
          <p:nvPr>
            <p:ph type="body" idx="1"/>
          </p:nvPr>
        </p:nvSpPr>
        <p:spPr>
          <a:xfrm>
            <a:off x="875906" y="1675162"/>
            <a:ext cx="7920880" cy="4795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lt-LT" sz="1500" dirty="0">
                <a:latin typeface="+mn-lt"/>
              </a:rPr>
              <a:t>Per ataskaitinį laikotarpį </a:t>
            </a:r>
            <a:r>
              <a:rPr lang="lt-LT" sz="1500" b="1" dirty="0">
                <a:latin typeface="+mn-lt"/>
              </a:rPr>
              <a:t>suorganizuota 10 Etikos komisijos posėdžių.</a:t>
            </a:r>
            <a:endParaRPr lang="en-US" sz="1500" b="1" dirty="0">
              <a:latin typeface="+mn-lt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lt-LT" sz="1500" b="1" dirty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lt-LT" sz="1500" b="1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Įvykusių posėdžių sąrašas:</a:t>
            </a: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lt-LT" sz="15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2024-06-11 posėdis Nr. 8, protokolo registracijos Nr. </a:t>
            </a:r>
            <a:r>
              <a:rPr lang="lt-LT" sz="1500" dirty="0"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9-78/24(1.1.39-T1);</a:t>
            </a: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lt-LT" sz="15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2024-07-04 posėdis Nr. 9, protokolo registracijos Nr. </a:t>
            </a:r>
            <a:r>
              <a:rPr lang="lt-LT" sz="15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9-85/24(1.1.39E-T1)</a:t>
            </a:r>
            <a:r>
              <a:rPr lang="lt-LT" sz="15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lt-LT" sz="15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2024-07-18 posėdis Nr. 10, protokolo registracijos Nr. </a:t>
            </a:r>
            <a:r>
              <a:rPr lang="lt-LT" sz="15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9-98/24(1.1.39E-T1)</a:t>
            </a:r>
            <a:r>
              <a:rPr lang="lt-LT" sz="15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lt-LT" sz="15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2024-07-25 posėdis Nr. 11, protokolo registracijos Nr. </a:t>
            </a:r>
            <a:r>
              <a:rPr lang="lt-LT" sz="15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9-100/24(1.1.39E-TAR)</a:t>
            </a:r>
            <a:r>
              <a:rPr lang="lt-LT" sz="15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lt-LT" sz="15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2024-08-01 posėdis Nr. 12, protokolo registracijos Nr. </a:t>
            </a:r>
            <a:r>
              <a:rPr lang="lt-LT" sz="15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9-103/24(1.1.39E-TAR)</a:t>
            </a:r>
            <a:r>
              <a:rPr lang="lt-LT" sz="15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;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lt-LT" sz="15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2024-08-29 posėdis Nr. 13, protokolo registracijos Nr. </a:t>
            </a:r>
            <a:r>
              <a:rPr lang="lt-LT" sz="15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9-111/24(1.1.39E-T1);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lt-LT" sz="15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2024-09-12 posėdis Nr. 14, protokolo registracijos Nr. </a:t>
            </a:r>
            <a:r>
              <a:rPr lang="lt-LT" sz="15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9-112/24(1.1.39E-TAR);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lt-LT" sz="15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2024-09-24 posėdis Nr. 15, protokolo registracijos Nr. 9-119/24(1.1.39E-TAR);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lt-LT" sz="15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2024-10-23 posėdis Nr. 16, protokolo registracijos Nr. 9-128/24(1.1.39E-TAR);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lt-LT" sz="15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2024-12-19 posėdis Nr. 17, protokolo registracijos Nr. 9-145/24(1.1.39E-TAR).</a:t>
            </a:r>
            <a:endParaRPr lang="lt-LT" sz="1500" dirty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lt-LT" sz="1800" dirty="0"/>
          </a:p>
          <a:p>
            <a:pPr marL="0" lvl="0" indent="0" algn="just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  <p:cxnSp>
        <p:nvCxnSpPr>
          <p:cNvPr id="166" name="Google Shape;166;p4"/>
          <p:cNvCxnSpPr/>
          <p:nvPr/>
        </p:nvCxnSpPr>
        <p:spPr>
          <a:xfrm>
            <a:off x="971600" y="1484784"/>
            <a:ext cx="6480720" cy="0"/>
          </a:xfrm>
          <a:prstGeom prst="straightConnector1">
            <a:avLst/>
          </a:prstGeom>
          <a:noFill/>
          <a:ln w="19050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3">
          <a:extLst>
            <a:ext uri="{FF2B5EF4-FFF2-40B4-BE49-F238E27FC236}">
              <a16:creationId xmlns:a16="http://schemas.microsoft.com/office/drawing/2014/main" id="{FBFC8E56-C47A-360C-5A7C-DDD15DC82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">
            <a:extLst>
              <a:ext uri="{FF2B5EF4-FFF2-40B4-BE49-F238E27FC236}">
                <a16:creationId xmlns:a16="http://schemas.microsoft.com/office/drawing/2014/main" id="{C66C415F-6105-3D5F-8EF4-739D0BC984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99592" y="560439"/>
            <a:ext cx="7920880" cy="1284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None/>
            </a:pPr>
            <a:r>
              <a:rPr lang="lt-LT" sz="1800" b="1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Etikos komisijos veikla</a:t>
            </a:r>
            <a:endParaRPr sz="1800" b="1" dirty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4">
            <a:extLst>
              <a:ext uri="{FF2B5EF4-FFF2-40B4-BE49-F238E27FC236}">
                <a16:creationId xmlns:a16="http://schemas.microsoft.com/office/drawing/2014/main" id="{F13F10DC-23D3-F36A-F5CC-83DE6225F34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99592" y="1772817"/>
            <a:ext cx="7920880" cy="4392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lt-LT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lt-LT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lt-LT" sz="2000" b="1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Atlikdama tyrimus Etikos komisija kreipėsi į: </a:t>
            </a: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lt-LT" sz="1800" dirty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000" dirty="0" err="1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Savivaldyb</a:t>
            </a:r>
            <a:r>
              <a:rPr lang="lt-LT" sz="20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ės administracijos Teisės grupę;</a:t>
            </a: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lt-LT" sz="20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Žurnalistų etikos inspektorę;</a:t>
            </a: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lt-LT" sz="20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Vyriausiąją tarnybinės etikos komisiją;</a:t>
            </a: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lt-LT" sz="20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UAB „Grinda“.</a:t>
            </a:r>
            <a:endParaRPr sz="2000" dirty="0">
              <a:latin typeface="+mn-lt"/>
            </a:endParaRPr>
          </a:p>
        </p:txBody>
      </p:sp>
      <p:cxnSp>
        <p:nvCxnSpPr>
          <p:cNvPr id="166" name="Google Shape;166;p4">
            <a:extLst>
              <a:ext uri="{FF2B5EF4-FFF2-40B4-BE49-F238E27FC236}">
                <a16:creationId xmlns:a16="http://schemas.microsoft.com/office/drawing/2014/main" id="{4DAD7D86-86AB-C9EF-56B2-6FC1F2727D65}"/>
              </a:ext>
            </a:extLst>
          </p:cNvPr>
          <p:cNvCxnSpPr/>
          <p:nvPr/>
        </p:nvCxnSpPr>
        <p:spPr>
          <a:xfrm>
            <a:off x="971600" y="1484784"/>
            <a:ext cx="6480720" cy="0"/>
          </a:xfrm>
          <a:prstGeom prst="straightConnector1">
            <a:avLst/>
          </a:prstGeom>
          <a:noFill/>
          <a:ln w="19050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993169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c56c58254a_0_1"/>
          <p:cNvSpPr txBox="1">
            <a:spLocks noGrp="1"/>
          </p:cNvSpPr>
          <p:nvPr>
            <p:ph type="title"/>
          </p:nvPr>
        </p:nvSpPr>
        <p:spPr>
          <a:xfrm>
            <a:off x="668594" y="692696"/>
            <a:ext cx="8151898" cy="11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None/>
            </a:pPr>
            <a:r>
              <a:rPr lang="lt-LT" sz="1800" b="1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Etikos komisijos veikla</a:t>
            </a:r>
            <a:endParaRPr sz="1800" b="1" dirty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9" name="Google Shape;179;gc56c58254a_0_1"/>
          <p:cNvCxnSpPr>
            <a:cxnSpLocks/>
          </p:cNvCxnSpPr>
          <p:nvPr/>
        </p:nvCxnSpPr>
        <p:spPr>
          <a:xfrm>
            <a:off x="757084" y="1484784"/>
            <a:ext cx="6695116" cy="0"/>
          </a:xfrm>
          <a:prstGeom prst="straightConnector1">
            <a:avLst/>
          </a:prstGeom>
          <a:noFill/>
          <a:ln w="19050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0" name="Google Shape;180;gc56c58254a_0_1"/>
          <p:cNvSpPr txBox="1">
            <a:spLocks noGrp="1"/>
          </p:cNvSpPr>
          <p:nvPr>
            <p:ph type="body" idx="1"/>
          </p:nvPr>
        </p:nvSpPr>
        <p:spPr>
          <a:xfrm>
            <a:off x="562897" y="1661654"/>
            <a:ext cx="8018206" cy="4863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lt-LT" sz="1500" b="1" dirty="0">
                <a:latin typeface="+mn-lt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lt-LT" sz="15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  <a:sym typeface="Times New Roman"/>
              </a:rPr>
              <a:t>1. 2024-06-06 gautas skundas „Dėl Vilniaus miesto tarybos nario Vytauto </a:t>
            </a:r>
            <a:r>
              <a:rPr lang="lt-LT" sz="1500" b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  <a:sym typeface="Times New Roman"/>
              </a:rPr>
              <a:t>Sinicos</a:t>
            </a:r>
            <a:r>
              <a:rPr lang="lt-LT" sz="15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  <a:sym typeface="Times New Roman"/>
              </a:rPr>
              <a:t> elgesio“.</a:t>
            </a: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lt-LT" sz="15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NUTARTA. Vadovaujantis Vilniaus miesto savivaldybės tarybos Vilniaus miesto savivaldybės tarybos 2023-11-23 sprendimu Nr. 1-278 patvirtintų Etikos komisijos veiklos nuostatų 34.1 papunkčiu </a:t>
            </a:r>
            <a:r>
              <a:rPr lang="lt-LT" sz="15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atsisakyti priimti skundą nagrinėti</a:t>
            </a:r>
            <a:r>
              <a:rPr lang="lt-LT" sz="15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nes jo nagrinėjimas nepriskirtinas Etikos komisijos kompetencijai.</a:t>
            </a: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5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lt-LT" sz="15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  <a:sym typeface="Times New Roman"/>
              </a:rPr>
              <a:t>2. 2024-06-26 gautas skundas </a:t>
            </a:r>
            <a:r>
              <a:rPr lang="lt-LT" sz="15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„Dėl tarybos nario Almanto Stankūno veiksmų vertinimo“.</a:t>
            </a: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lt-LT" sz="15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  <a:sym typeface="Times New Roman"/>
              </a:rPr>
              <a:t>Tyrimas pradėtas</a:t>
            </a:r>
            <a:r>
              <a:rPr lang="lt-LT" sz="15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  <a:sym typeface="Times New Roman"/>
              </a:rPr>
              <a:t>. 2024-09-27 priimtas sprendimas </a:t>
            </a:r>
            <a:r>
              <a:rPr lang="lt-LT" sz="15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9-120/24(1.1.39E-TAR):</a:t>
            </a: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lt-LT" sz="15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konstatuoti, kad Savivaldybės tarybos narys Almantas Stankūnas savo veiksmais 2024-06-21 – 2024-06-23 pažeidė Elgesio kodekso 4 straipsnio 1 punkte įtvirtintą pagarbos žmogui ir valstybei principą, 5 punkte įtvirtintą padorumo principą ir 6 punkte įtvirtintą </a:t>
            </a:r>
            <a:r>
              <a:rPr lang="lt-LT" sz="15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pavyzdingumo</a:t>
            </a:r>
            <a:r>
              <a:rPr lang="lt-LT" sz="15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principą.</a:t>
            </a: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lang="lt-LT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lang="lt-LT" sz="1800" dirty="0"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Times New Roman"/>
            </a:endParaRPr>
          </a:p>
          <a:p>
            <a:pPr marL="13970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3970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3970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3970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3970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5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8"/>
          <p:cNvSpPr txBox="1">
            <a:spLocks noGrp="1"/>
          </p:cNvSpPr>
          <p:nvPr>
            <p:ph type="title"/>
          </p:nvPr>
        </p:nvSpPr>
        <p:spPr>
          <a:xfrm>
            <a:off x="590872" y="692696"/>
            <a:ext cx="8229600" cy="1152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None/>
            </a:pPr>
            <a:r>
              <a:rPr lang="lt-LT" sz="1800" b="1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Etikos komisijos veikla</a:t>
            </a:r>
            <a:endParaRPr sz="1800" b="1" dirty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3" name="Google Shape;233;p8"/>
          <p:cNvCxnSpPr/>
          <p:nvPr/>
        </p:nvCxnSpPr>
        <p:spPr>
          <a:xfrm>
            <a:off x="686465" y="1484784"/>
            <a:ext cx="6480720" cy="0"/>
          </a:xfrm>
          <a:prstGeom prst="straightConnector1">
            <a:avLst/>
          </a:prstGeom>
          <a:noFill/>
          <a:ln w="19050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34" name="Google Shape;234;p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lang="lt-LT" sz="1500" dirty="0">
              <a:latin typeface="+mn-lt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SzPts val="1600"/>
              <a:buNone/>
            </a:pPr>
            <a:r>
              <a:rPr lang="lt-LT" sz="1500" b="1" dirty="0">
                <a:latin typeface="+mn-lt"/>
                <a:cs typeface="Times New Roman" panose="02020603050405020304" pitchFamily="18" charset="0"/>
              </a:rPr>
              <a:t>3. 2024-07-11 gautas skundas „</a:t>
            </a:r>
            <a:r>
              <a:rPr lang="lt-LT" sz="15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Dėl Vilniaus miesto savivaldybės tarybos nario Almanto Stankūno pareiškimo“.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 sz="1500" b="1" dirty="0" err="1">
                <a:latin typeface="+mn-lt"/>
                <a:cs typeface="Times New Roman" panose="02020603050405020304" pitchFamily="18" charset="0"/>
              </a:rPr>
              <a:t>Tyrimas</a:t>
            </a:r>
            <a:r>
              <a:rPr lang="en-US" sz="1500" b="1" dirty="0">
                <a:latin typeface="+mn-lt"/>
                <a:cs typeface="Times New Roman" panose="02020603050405020304" pitchFamily="18" charset="0"/>
              </a:rPr>
              <a:t> prad</a:t>
            </a:r>
            <a:r>
              <a:rPr lang="lt-LT" sz="1500" b="1" dirty="0" err="1">
                <a:latin typeface="+mn-lt"/>
                <a:cs typeface="Times New Roman" panose="02020603050405020304" pitchFamily="18" charset="0"/>
              </a:rPr>
              <a:t>ėtas</a:t>
            </a:r>
            <a:r>
              <a:rPr lang="lt-LT" sz="1500" b="1" dirty="0">
                <a:latin typeface="+mn-lt"/>
                <a:cs typeface="Times New Roman" panose="02020603050405020304" pitchFamily="18" charset="0"/>
              </a:rPr>
              <a:t>.  </a:t>
            </a:r>
            <a:r>
              <a:rPr lang="lt-LT" sz="1500" dirty="0">
                <a:latin typeface="+mn-lt"/>
                <a:cs typeface="Times New Roman" panose="02020603050405020304" pitchFamily="18" charset="0"/>
              </a:rPr>
              <a:t>2024-10-29 priimtas sprendimas </a:t>
            </a:r>
            <a:r>
              <a:rPr lang="lt-LT" sz="15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9-130/24(1.1.39E-TAR):</a:t>
            </a:r>
            <a:endParaRPr lang="lt-LT" sz="1500" dirty="0">
              <a:latin typeface="+mn-lt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lt-LT" sz="15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konstatuoti, kad Tarybos narys Almantas Stankūnas savo veiksmais 2024-07-06 paskelbęs įrašą socialiniame tinkle „Facebook“ pažeidė Elgesio kodekso 4 straipsnio 1 punkte įtvirtintą pagarbos žmogui ir valstybei principą, 2 punkte įtvirtintą teisingumo principą ir 9 punkte įtvirtintą atsakomybės principą.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lang="lt-LT" sz="15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lt-LT" sz="15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4.</a:t>
            </a:r>
            <a:r>
              <a:rPr lang="lt-LT" sz="15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15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2024-12-17 gautas skundas „Dėl vertinimo“.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lt-LT" sz="15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Etikos komisija kreipėsi į pareiškėją dėl skundo patikslinimo iki 2025-01-10.</a:t>
            </a:r>
            <a:endParaRPr lang="en-US" sz="15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lang="lt-LT" sz="1500" dirty="0">
              <a:latin typeface="+mn-lt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0"/>
          <p:cNvSpPr txBox="1">
            <a:spLocks noGrp="1"/>
          </p:cNvSpPr>
          <p:nvPr>
            <p:ph type="title"/>
          </p:nvPr>
        </p:nvSpPr>
        <p:spPr>
          <a:xfrm>
            <a:off x="717755" y="692696"/>
            <a:ext cx="8102737" cy="11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None/>
            </a:pPr>
            <a:r>
              <a:rPr lang="lt-LT" sz="1800" b="1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Etikos komisijos veikla</a:t>
            </a:r>
            <a:endParaRPr sz="1800" b="1" dirty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0" name="Google Shape;240;p10"/>
          <p:cNvCxnSpPr/>
          <p:nvPr/>
        </p:nvCxnSpPr>
        <p:spPr>
          <a:xfrm>
            <a:off x="971600" y="1484784"/>
            <a:ext cx="6480600" cy="0"/>
          </a:xfrm>
          <a:prstGeom prst="straightConnector1">
            <a:avLst/>
          </a:prstGeom>
          <a:noFill/>
          <a:ln w="19050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1" name="Google Shape;241;p10"/>
          <p:cNvSpPr txBox="1">
            <a:spLocks noGrp="1"/>
          </p:cNvSpPr>
          <p:nvPr>
            <p:ph type="body" idx="1"/>
          </p:nvPr>
        </p:nvSpPr>
        <p:spPr>
          <a:xfrm>
            <a:off x="584062" y="1600200"/>
            <a:ext cx="8102737" cy="49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252095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lt-LT" sz="1800" dirty="0">
              <a:latin typeface="TimesNewRomanPSMT"/>
            </a:endParaRPr>
          </a:p>
          <a:p>
            <a:pPr marL="0" lvl="0" indent="252095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lt-LT" sz="1800" b="0" i="0" u="none" strike="noStrike" baseline="0" dirty="0">
                <a:latin typeface="+mn-lt"/>
                <a:cs typeface="Times New Roman" panose="02020603050405020304" pitchFamily="18" charset="0"/>
              </a:rPr>
              <a:t>2024-12-20 gautas Vyriausiosios tarnybinės etikos komisijos sprendimas „Dėl Almanto Stankūno skundo“, kuriuo nuspręsta Almanto Stankūno skundą </a:t>
            </a:r>
            <a:r>
              <a:rPr lang="lt-LT" sz="1800" i="0" u="none" strike="noStrike" baseline="0" dirty="0">
                <a:latin typeface="+mn-lt"/>
                <a:cs typeface="Times New Roman" panose="02020603050405020304" pitchFamily="18" charset="0"/>
              </a:rPr>
              <a:t>patenkinti:</a:t>
            </a:r>
            <a:endParaRPr lang="en-US" sz="1800" i="0" u="none" strike="noStrike" baseline="0" dirty="0">
              <a:latin typeface="+mn-lt"/>
              <a:cs typeface="Times New Roman" panose="02020603050405020304" pitchFamily="18" charset="0"/>
            </a:endParaRPr>
          </a:p>
          <a:p>
            <a:pPr marL="0" lvl="0" indent="252095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lt-LT" sz="1800" i="0" u="none" strike="noStrike" baseline="0" dirty="0">
              <a:latin typeface="+mn-lt"/>
              <a:cs typeface="Times New Roman" panose="02020603050405020304" pitchFamily="18" charset="0"/>
            </a:endParaRPr>
          </a:p>
          <a:p>
            <a:pPr marL="11430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lt-LT" sz="1800" b="0" i="0" u="none" strike="noStrike" baseline="0" dirty="0">
                <a:latin typeface="+mn-lt"/>
                <a:cs typeface="Times New Roman" panose="02020603050405020304" pitchFamily="18" charset="0"/>
              </a:rPr>
              <a:t>panaikinti Vilniaus miesto savivaldybės tarybos Etikos komisijos 2024-09-27 sprendimą Nr. 9-120/24 (1.1.39.E-TAR) </a:t>
            </a:r>
            <a:r>
              <a:rPr lang="lt-LT" sz="1800" b="0" u="none" strike="noStrike" baseline="0" dirty="0">
                <a:latin typeface="+mn-lt"/>
                <a:cs typeface="Times New Roman" panose="02020603050405020304" pitchFamily="18" charset="0"/>
              </a:rPr>
              <a:t>,,Dėl Vilniaus miesto savivaldybės tarybos nario Almanto Stankūno Valstybės politikų elgesio kodekso nuostatų pažeidimo“.</a:t>
            </a:r>
          </a:p>
          <a:p>
            <a:pPr marL="0" lvl="0" indent="252095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lt-LT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11f0c3c79eb_0_9"/>
          <p:cNvSpPr txBox="1">
            <a:spLocks noGrp="1"/>
          </p:cNvSpPr>
          <p:nvPr>
            <p:ph type="title"/>
          </p:nvPr>
        </p:nvSpPr>
        <p:spPr>
          <a:xfrm>
            <a:off x="899592" y="692696"/>
            <a:ext cx="7920900" cy="11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None/>
            </a:pPr>
            <a:r>
              <a:rPr lang="lt-LT" sz="1800" b="1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Etikos komisijos veikla</a:t>
            </a:r>
            <a:endParaRPr sz="1800" b="1" dirty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7" name="Google Shape;247;g11f0c3c79eb_0_9"/>
          <p:cNvCxnSpPr/>
          <p:nvPr/>
        </p:nvCxnSpPr>
        <p:spPr>
          <a:xfrm>
            <a:off x="971600" y="1484784"/>
            <a:ext cx="6480600" cy="0"/>
          </a:xfrm>
          <a:prstGeom prst="straightConnector1">
            <a:avLst/>
          </a:prstGeom>
          <a:noFill/>
          <a:ln w="19050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8" name="Google Shape;248;g11f0c3c79eb_0_9"/>
          <p:cNvSpPr txBox="1">
            <a:spLocks noGrp="1"/>
          </p:cNvSpPr>
          <p:nvPr>
            <p:ph type="body" idx="1"/>
          </p:nvPr>
        </p:nvSpPr>
        <p:spPr>
          <a:xfrm>
            <a:off x="593836" y="1600200"/>
            <a:ext cx="7920899" cy="49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252095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1430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14300" indent="0" algn="just">
              <a:buNone/>
            </a:pPr>
            <a:r>
              <a:rPr lang="lt-L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11430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lt-LT" sz="2000" dirty="0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Susipažinti su Etikos komisijos viešai skelbiamais sprendimais galite Vilniaus miesto savivaldybės interneto svetainėje, adresu:</a:t>
            </a:r>
            <a:endParaRPr lang="en-US" sz="2000" dirty="0">
              <a:effectLst/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0" algn="ctr">
              <a:lnSpc>
                <a:spcPct val="150000"/>
              </a:lnSpc>
              <a:spcBef>
                <a:spcPts val="0"/>
              </a:spcBef>
              <a:buNone/>
            </a:pPr>
            <a:endParaRPr lang="lt-LT" sz="2000" dirty="0">
              <a:effectLst/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0" algn="ctr">
              <a:buNone/>
            </a:pPr>
            <a:r>
              <a:rPr lang="lt-LT" sz="2000" i="1" u="sng" dirty="0">
                <a:solidFill>
                  <a:srgbClr val="0000FF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https://vilnius.lt/lt/tarybos-komitetu-posedziai/vilniaus-miesto-savivaldybes-tarybos-etikos-komisija-informuoja/#sprendimai</a:t>
            </a:r>
            <a:endParaRPr lang="lt-LT" sz="2000" dirty="0">
              <a:effectLst/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1"/>
          <p:cNvSpPr txBox="1">
            <a:spLocks noGrp="1"/>
          </p:cNvSpPr>
          <p:nvPr>
            <p:ph type="ctrTitle"/>
          </p:nvPr>
        </p:nvSpPr>
        <p:spPr>
          <a:xfrm>
            <a:off x="685800" y="301840"/>
            <a:ext cx="7772400" cy="312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lt-LT" sz="24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VILNIAUS MIESTO SAVIVALDYBĖS TARYBOS </a:t>
            </a:r>
            <a:br>
              <a:rPr lang="lt-LT" sz="24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lt-LT" sz="24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ETIKOS KOMISIJA</a:t>
            </a:r>
            <a:endParaRPr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556</Words>
  <Application>Microsoft Office PowerPoint</Application>
  <PresentationFormat>Demonstracija ekrane (4:3)</PresentationFormat>
  <Paragraphs>58</Paragraphs>
  <Slides>9</Slides>
  <Notes>9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2</vt:i4>
      </vt:variant>
      <vt:variant>
        <vt:lpstr>Skaidrių pavadinimai</vt:lpstr>
      </vt:variant>
      <vt:variant>
        <vt:i4>9</vt:i4>
      </vt:variant>
    </vt:vector>
  </HeadingPairs>
  <TitlesOfParts>
    <vt:vector size="15" baseType="lpstr">
      <vt:lpstr>Arial</vt:lpstr>
      <vt:lpstr>Calibri</vt:lpstr>
      <vt:lpstr>Times New Roman</vt:lpstr>
      <vt:lpstr>TimesNewRomanPSMT</vt:lpstr>
      <vt:lpstr>Office Theme</vt:lpstr>
      <vt:lpstr>1_Office Theme</vt:lpstr>
      <vt:lpstr>VILNIAUS MIESTO SAVIVALDYBĖS TARYBOS ETIKOS KOMISIJA  Komisijos pirmininkas(-ė) - Remigijus Motuzas, nuo 2024-11-27 Lina Kavoliukienė Komisijos pirmininko pavaduotojas - Skirmantas Tumelis  Komisijos nariai: Mantas Benkunskas, Vita Degutienė, Tomas Gulbinas, Mantas Jurgelaitis, Justina Kašėtaitė, Almantas Stankūnas, Vanda Kravčionok (nuo 2024-12-18 Grzegorz Sakson)  Komisijos atsakingoji sekretorė - Tatjana Rusenko Komisijos posėdžių sekretorė - Gintarė Sladkevičiūtė </vt:lpstr>
      <vt:lpstr>VILNIAUS MIESTO SAVIVALDYBĖS TARYBOS ETIKOS KOMISIJOS  2024 METŲ VEIKLOS ATASKAITA</vt:lpstr>
      <vt:lpstr>Etikos komisijos veikla</vt:lpstr>
      <vt:lpstr>Etikos komisijos veikla</vt:lpstr>
      <vt:lpstr>Etikos komisijos veikla</vt:lpstr>
      <vt:lpstr>Etikos komisijos veikla</vt:lpstr>
      <vt:lpstr>Etikos komisijos veikla</vt:lpstr>
      <vt:lpstr>Etikos komisijos veikla</vt:lpstr>
      <vt:lpstr>VILNIAUS MIESTO SAVIVALDYBĖS TARYBOS  ETIKOS KOMISIJA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VILNIAUS MIESTO SAVIVALDYBĖS TARYBOS ANTIKORUPCIJOS KOMISIJA  Komisijos pirmininkas Vydūnas Sadauskas  Komisijos nariai: Brigita Guobė, Sergej Popov, Liutauras Kazlavickas, Edita Šiško, Skirmantas Tumelis, Romasis Vaitekūnas, Daiva Sinkuvienė, Alfonsas Ambrazas, Jonas Viesulas, Eugenijus Bulavas  Komisijos sekretorė Gintarė Sladkevičiūtė</dc:title>
  <dc:creator>Gintarė Sladkevičiūtė</dc:creator>
  <cp:lastModifiedBy>Gintarė Sladkevičiūtė</cp:lastModifiedBy>
  <cp:revision>13</cp:revision>
  <dcterms:modified xsi:type="dcterms:W3CDTF">2025-01-24T12:20:31Z</dcterms:modified>
</cp:coreProperties>
</file>