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57" r:id="rId4"/>
    <p:sldId id="259" r:id="rId5"/>
    <p:sldId id="261" r:id="rId6"/>
    <p:sldId id="267" r:id="rId7"/>
    <p:sldId id="268" r:id="rId8"/>
    <p:sldId id="269" r:id="rId9"/>
    <p:sldId id="270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h8MPVWlB5PVkSyoX8MnWDVwSHJ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E09C0C-3E57-4BB3-8F30-A335764478BC}" v="9" dt="2026-01-05T09:57:15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tarė Sladkevičiūtė" userId="0afdf3ab-fe0e-4781-a85d-b537cf40e768" providerId="ADAL" clId="{D4764593-AF54-4E55-9832-A614CCFFB770}"/>
    <pc:docChg chg="undo custSel delSld modSld">
      <pc:chgData name="Gintarė Sladkevičiūtė" userId="0afdf3ab-fe0e-4781-a85d-b537cf40e768" providerId="ADAL" clId="{D4764593-AF54-4E55-9832-A614CCFFB770}" dt="2026-01-06T11:15:38.001" v="2338" actId="13900"/>
      <pc:docMkLst>
        <pc:docMk/>
      </pc:docMkLst>
      <pc:sldChg chg="modSp mod">
        <pc:chgData name="Gintarė Sladkevičiūtė" userId="0afdf3ab-fe0e-4781-a85d-b537cf40e768" providerId="ADAL" clId="{D4764593-AF54-4E55-9832-A614CCFFB770}" dt="2026-01-06T11:11:04.322" v="2268" actId="20577"/>
        <pc:sldMkLst>
          <pc:docMk/>
          <pc:sldMk cId="0" sldId="256"/>
        </pc:sldMkLst>
        <pc:spChg chg="mod">
          <ac:chgData name="Gintarė Sladkevičiūtė" userId="0afdf3ab-fe0e-4781-a85d-b537cf40e768" providerId="ADAL" clId="{D4764593-AF54-4E55-9832-A614CCFFB770}" dt="2026-01-06T11:11:04.322" v="2268" actId="20577"/>
          <ac:spMkLst>
            <pc:docMk/>
            <pc:sldMk cId="0" sldId="256"/>
            <ac:spMk id="147" creationId="{00000000-0000-0000-0000-000000000000}"/>
          </ac:spMkLst>
        </pc:spChg>
      </pc:sldChg>
      <pc:sldChg chg="modSp mod">
        <pc:chgData name="Gintarė Sladkevičiūtė" userId="0afdf3ab-fe0e-4781-a85d-b537cf40e768" providerId="ADAL" clId="{D4764593-AF54-4E55-9832-A614CCFFB770}" dt="2026-01-05T09:20:48.582" v="16" actId="20577"/>
        <pc:sldMkLst>
          <pc:docMk/>
          <pc:sldMk cId="0" sldId="257"/>
        </pc:sldMkLst>
        <pc:spChg chg="mod">
          <ac:chgData name="Gintarė Sladkevičiūtė" userId="0afdf3ab-fe0e-4781-a85d-b537cf40e768" providerId="ADAL" clId="{D4764593-AF54-4E55-9832-A614CCFFB770}" dt="2026-01-05T09:20:48.582" v="16" actId="20577"/>
          <ac:spMkLst>
            <pc:docMk/>
            <pc:sldMk cId="0" sldId="257"/>
            <ac:spMk id="152" creationId="{00000000-0000-0000-0000-000000000000}"/>
          </ac:spMkLst>
        </pc:spChg>
      </pc:sldChg>
      <pc:sldChg chg="modSp mod">
        <pc:chgData name="Gintarė Sladkevičiūtė" userId="0afdf3ab-fe0e-4781-a85d-b537cf40e768" providerId="ADAL" clId="{D4764593-AF54-4E55-9832-A614CCFFB770}" dt="2026-01-06T11:13:07.420" v="2332" actId="255"/>
        <pc:sldMkLst>
          <pc:docMk/>
          <pc:sldMk cId="0" sldId="259"/>
        </pc:sldMkLst>
        <pc:spChg chg="mod">
          <ac:chgData name="Gintarė Sladkevičiūtė" userId="0afdf3ab-fe0e-4781-a85d-b537cf40e768" providerId="ADAL" clId="{D4764593-AF54-4E55-9832-A614CCFFB770}" dt="2026-01-06T11:13:07.420" v="2332" actId="255"/>
          <ac:spMkLst>
            <pc:docMk/>
            <pc:sldMk cId="0" sldId="259"/>
            <ac:spMk id="165" creationId="{00000000-0000-0000-0000-000000000000}"/>
          </ac:spMkLst>
        </pc:spChg>
      </pc:sldChg>
      <pc:sldChg chg="modSp mod">
        <pc:chgData name="Gintarė Sladkevičiūtė" userId="0afdf3ab-fe0e-4781-a85d-b537cf40e768" providerId="ADAL" clId="{D4764593-AF54-4E55-9832-A614CCFFB770}" dt="2026-01-06T11:14:29.965" v="2333" actId="113"/>
        <pc:sldMkLst>
          <pc:docMk/>
          <pc:sldMk cId="0" sldId="261"/>
        </pc:sldMkLst>
        <pc:spChg chg="mod">
          <ac:chgData name="Gintarė Sladkevičiūtė" userId="0afdf3ab-fe0e-4781-a85d-b537cf40e768" providerId="ADAL" clId="{D4764593-AF54-4E55-9832-A614CCFFB770}" dt="2026-01-06T11:14:29.965" v="2333" actId="113"/>
          <ac:spMkLst>
            <pc:docMk/>
            <pc:sldMk cId="0" sldId="261"/>
            <ac:spMk id="180" creationId="{00000000-0000-0000-0000-000000000000}"/>
          </ac:spMkLst>
        </pc:spChg>
      </pc:sldChg>
      <pc:sldChg chg="modSp mod">
        <pc:chgData name="Gintarė Sladkevičiūtė" userId="0afdf3ab-fe0e-4781-a85d-b537cf40e768" providerId="ADAL" clId="{D4764593-AF54-4E55-9832-A614CCFFB770}" dt="2026-01-06T11:15:38.001" v="2338" actId="13900"/>
        <pc:sldMkLst>
          <pc:docMk/>
          <pc:sldMk cId="0" sldId="267"/>
        </pc:sldMkLst>
        <pc:spChg chg="mod">
          <ac:chgData name="Gintarė Sladkevičiūtė" userId="0afdf3ab-fe0e-4781-a85d-b537cf40e768" providerId="ADAL" clId="{D4764593-AF54-4E55-9832-A614CCFFB770}" dt="2026-01-06T11:15:38.001" v="2338" actId="13900"/>
          <ac:spMkLst>
            <pc:docMk/>
            <pc:sldMk cId="0" sldId="267"/>
            <ac:spMk id="234" creationId="{00000000-0000-0000-0000-000000000000}"/>
          </ac:spMkLst>
        </pc:spChg>
      </pc:sldChg>
      <pc:sldChg chg="modSp mod">
        <pc:chgData name="Gintarė Sladkevičiūtė" userId="0afdf3ab-fe0e-4781-a85d-b537cf40e768" providerId="ADAL" clId="{D4764593-AF54-4E55-9832-A614CCFFB770}" dt="2026-01-05T09:59:11.789" v="2225" actId="13900"/>
        <pc:sldMkLst>
          <pc:docMk/>
          <pc:sldMk cId="0" sldId="268"/>
        </pc:sldMkLst>
        <pc:spChg chg="mod">
          <ac:chgData name="Gintarė Sladkevičiūtė" userId="0afdf3ab-fe0e-4781-a85d-b537cf40e768" providerId="ADAL" clId="{D4764593-AF54-4E55-9832-A614CCFFB770}" dt="2026-01-05T09:59:11.789" v="2225" actId="13900"/>
          <ac:spMkLst>
            <pc:docMk/>
            <pc:sldMk cId="0" sldId="268"/>
            <ac:spMk id="241" creationId="{00000000-0000-0000-0000-000000000000}"/>
          </ac:spMkLst>
        </pc:spChg>
      </pc:sldChg>
      <pc:sldChg chg="modSp mod">
        <pc:chgData name="Gintarė Sladkevičiūtė" userId="0afdf3ab-fe0e-4781-a85d-b537cf40e768" providerId="ADAL" clId="{D4764593-AF54-4E55-9832-A614CCFFB770}" dt="2026-01-05T09:31:01.471" v="145" actId="6549"/>
        <pc:sldMkLst>
          <pc:docMk/>
          <pc:sldMk cId="0" sldId="269"/>
        </pc:sldMkLst>
        <pc:spChg chg="mod">
          <ac:chgData name="Gintarė Sladkevičiūtė" userId="0afdf3ab-fe0e-4781-a85d-b537cf40e768" providerId="ADAL" clId="{D4764593-AF54-4E55-9832-A614CCFFB770}" dt="2026-01-05T09:31:01.471" v="145" actId="6549"/>
          <ac:spMkLst>
            <pc:docMk/>
            <pc:sldMk cId="0" sldId="269"/>
            <ac:spMk id="248" creationId="{00000000-0000-0000-0000-000000000000}"/>
          </ac:spMkLst>
        </pc:spChg>
      </pc:sldChg>
      <pc:sldChg chg="del">
        <pc:chgData name="Gintarė Sladkevičiūtė" userId="0afdf3ab-fe0e-4781-a85d-b537cf40e768" providerId="ADAL" clId="{D4764593-AF54-4E55-9832-A614CCFFB770}" dt="2026-01-05T09:29:17.175" v="125" actId="2696"/>
        <pc:sldMkLst>
          <pc:docMk/>
          <pc:sldMk cId="3993169566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c56c5825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gc56c5825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1f0c3c79e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11f0c3c79e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4" name="Google Shape;104;p2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05" name="Google Shape;105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" name="Google Shape;120;p3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1" name="Google Shape;12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3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vilnius.lt/savivaldybe/administracine-informacija/darbo-uzmokestis/vilniaus-miesto-savivaldybes-tarybos-etikos-komisija-informuoj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"/>
          <p:cNvSpPr txBox="1">
            <a:spLocks noGrp="1"/>
          </p:cNvSpPr>
          <p:nvPr>
            <p:ph type="ctrTitle"/>
          </p:nvPr>
        </p:nvSpPr>
        <p:spPr>
          <a:xfrm>
            <a:off x="685800" y="1484671"/>
            <a:ext cx="7772400" cy="351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VILNIAUS MIESTO SAVIVALDYBĖS TARYBOS ETIKOS KOMISIJA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pirmininkė - Lina Kavoliukienė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pirmininkės pavaduotojas - Skirmantas Tumelis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nariai: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Mantas Benkunskas, Vita Degutienė, Tomas Gulbinas, Mantas Jurgelaitis, Justina Kašėtaitė, Almantas Stankūnas, </a:t>
            </a:r>
            <a:r>
              <a:rPr lang="lt-LT" sz="1500" b="1" dirty="0" err="1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Grzegorz</a:t>
            </a: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 Sakson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atsakingoji sekretorė - Tatjana Rusenko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posėdžių sekretorė - Gintarė Sladkevičiūtė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</a:br>
            <a:endParaRPr lang="lt-LT" sz="1500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 txBox="1">
            <a:spLocks noGrp="1"/>
          </p:cNvSpPr>
          <p:nvPr>
            <p:ph type="ctrTitle"/>
          </p:nvPr>
        </p:nvSpPr>
        <p:spPr>
          <a:xfrm>
            <a:off x="1061885" y="491613"/>
            <a:ext cx="7275870" cy="564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lt-LT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VILNIAUS MIESTO SAVIVALDYBĖS TARYBOS ETIKOS KOMISIJOS </a:t>
            </a:r>
            <a:br>
              <a:rPr lang="lt-LT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2025 METŲ VEIKLOS ATASKAITA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>
            <a:spLocks noGrp="1"/>
          </p:cNvSpPr>
          <p:nvPr>
            <p:ph type="title"/>
          </p:nvPr>
        </p:nvSpPr>
        <p:spPr>
          <a:xfrm>
            <a:off x="899592" y="560439"/>
            <a:ext cx="7920880" cy="1284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 txBox="1">
            <a:spLocks noGrp="1"/>
          </p:cNvSpPr>
          <p:nvPr>
            <p:ph type="body" idx="1"/>
          </p:nvPr>
        </p:nvSpPr>
        <p:spPr>
          <a:xfrm>
            <a:off x="875906" y="1675162"/>
            <a:ext cx="7920880" cy="4795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500" dirty="0">
              <a:latin typeface="+mn-lt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800" dirty="0">
                <a:latin typeface="+mn-lt"/>
              </a:rPr>
              <a:t>Per ataskaitinį laikotarpį </a:t>
            </a:r>
            <a:r>
              <a:rPr lang="lt-LT" sz="1800" b="1" dirty="0">
                <a:latin typeface="+mn-lt"/>
              </a:rPr>
              <a:t>suorganizuoti 2 Etikos komisijos posėdžiai.</a:t>
            </a:r>
            <a:endParaRPr lang="en-US" sz="1800" b="1" dirty="0">
              <a:latin typeface="+mn-lt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600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lt-LT" sz="17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Įvykusių posėdžių datos ir protokolų registracijos numeriai:</a:t>
            </a:r>
          </a:p>
          <a:p>
            <a:pPr marL="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lt-LT" sz="17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2025-01-16 posėdis Nr. 18, protokolo registracijos Nr. </a:t>
            </a:r>
            <a:r>
              <a:rPr lang="lt-LT" sz="170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9-3/25(1.1.39E-TAR);</a:t>
            </a:r>
          </a:p>
          <a:p>
            <a:pPr marL="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lt-LT" sz="1700" dirty="0"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2025-03-25 posėdis Nr. 19, protokolo registracijos Nr. 9-31/25(1.1.39E-TAR).</a:t>
            </a:r>
            <a:endParaRPr lang="lt-LT" sz="1700" dirty="0">
              <a:effectLst/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600" dirty="0">
              <a:latin typeface="+mn-l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cxnSp>
        <p:nvCxnSpPr>
          <p:cNvPr id="166" name="Google Shape;166;p4"/>
          <p:cNvCxnSpPr/>
          <p:nvPr/>
        </p:nvCxnSpPr>
        <p:spPr>
          <a:xfrm>
            <a:off x="971600" y="1484784"/>
            <a:ext cx="648072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c56c58254a_0_1"/>
          <p:cNvSpPr txBox="1">
            <a:spLocks noGrp="1"/>
          </p:cNvSpPr>
          <p:nvPr>
            <p:ph type="title"/>
          </p:nvPr>
        </p:nvSpPr>
        <p:spPr>
          <a:xfrm>
            <a:off x="668594" y="692696"/>
            <a:ext cx="8151898" cy="11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gc56c58254a_0_1"/>
          <p:cNvCxnSpPr>
            <a:cxnSpLocks/>
          </p:cNvCxnSpPr>
          <p:nvPr/>
        </p:nvCxnSpPr>
        <p:spPr>
          <a:xfrm>
            <a:off x="757084" y="1484784"/>
            <a:ext cx="6695116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0" name="Google Shape;180;gc56c58254a_0_1"/>
          <p:cNvSpPr txBox="1">
            <a:spLocks noGrp="1"/>
          </p:cNvSpPr>
          <p:nvPr>
            <p:ph type="body" idx="1"/>
          </p:nvPr>
        </p:nvSpPr>
        <p:spPr>
          <a:xfrm>
            <a:off x="562897" y="1661654"/>
            <a:ext cx="8018206" cy="4863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b="1" dirty="0">
                <a:latin typeface="+mn-lt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Times New Roman"/>
              </a:rPr>
              <a:t>1. 2024-12-17 gautas (nagrinėtas 2025-01-16) Vilniaus miesto savivaldybės tarybos Kontrolės komiteto skundas „Dėl vertinimo“.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SzPts val="1400"/>
              <a:buNone/>
            </a:pPr>
            <a:r>
              <a:rPr lang="lt-LT" sz="1600" dirty="0">
                <a:latin typeface="+mn-lt"/>
              </a:rPr>
              <a:t>Prašoma įvertinti mero ir Administracijos direktoriaus sprendimus nedalyvauti Kontrolės komiteto posėdžiuose, esant komiteto kvietimui ir pilna apimtimi neatsakytiems klausimams dėl rekomendacijų Administracijai vykdymo.</a:t>
            </a:r>
            <a:endParaRPr lang="lt-LT" sz="15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NUTARTA.</a:t>
            </a: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5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Nepradėti tyrimo pagal gautą Vilniaus miesto savivaldybės tarybos Kontrolės komiteto 2024-12-17 skundą „Dėl vertinimo“.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Tyrimas nepradėtas atsižvelgiant į šias nuostatas:</a:t>
            </a:r>
          </a:p>
          <a:p>
            <a:pPr marL="34290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arenR"/>
            </a:pP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Pagal Komisijos Nuostatų 5.3. papunktį, Savivaldybės administracijos direktoriaus veiksmų vertinimas nepriklauso Komisijos kompetencijai;</a:t>
            </a:r>
          </a:p>
          <a:p>
            <a:pPr marL="34290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arenR"/>
            </a:pP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Pagal Valstybės politikų elgesio kodekso 7 straipsnio 2 dalį, „valstybės politiko elgesio tyrimas pradedamas ne vėliau kaip per 10 dienų nuo šio straipsnio 1 dalyje nurodyto pagrindo atsiradimo“;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5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lt-LT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lt-LT" sz="1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5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 txBox="1">
            <a:spLocks noGrp="1"/>
          </p:cNvSpPr>
          <p:nvPr>
            <p:ph type="title"/>
          </p:nvPr>
        </p:nvSpPr>
        <p:spPr>
          <a:xfrm>
            <a:off x="590872" y="692696"/>
            <a:ext cx="8229600" cy="115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3" name="Google Shape;233;p8"/>
          <p:cNvCxnSpPr/>
          <p:nvPr/>
        </p:nvCxnSpPr>
        <p:spPr>
          <a:xfrm>
            <a:off x="686465" y="1484784"/>
            <a:ext cx="648072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4" name="Google Shape;234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lt-LT" sz="1500" dirty="0">
              <a:latin typeface="+mn-lt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3) Pagal Metodinių rekomendacijų Lietuvos Respublikos savivaldybių tarybų Etikos komisijoms „Dėl savivaldybių merų ir savivaldybių tarybų narių elgesio atitikties Lietuvos Respublikos Valstybės politikų elgesio kodekso nuostatoms vertinimo“ 2 skyriaus 2.1. papunkčio 4 dalį, „skunde nėra nurodyta pakankamai duomenų tyrimui pradėti“.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lt-LT" sz="15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2025-03-18 gautas (nagrinėtas 2025-03-25) Vilniaus miesto tarybos Laisvės frakcijos skundas „Dėl tarybos nario Jaroslav Kaminski elgesio“.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Prašoma pradėti tyrimą ir konstatuoti, kad tarybos narys Jaroslav Kaminski pažeidė Valstybės politikų elgesio kodekse įtvirtintus pagarbos žmogui ir valstybei, padorumo, </a:t>
            </a:r>
            <a:r>
              <a:rPr lang="lt-LT" sz="15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pavyzdingumo</a:t>
            </a: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ir nešališkumo principus.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NUTARTA. Nepradėti tyrimo pagal gautą Laisvės frakcijos skundą „Dėl tarybos nario Jaroslav Kaminski elgesio“.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lt-LT" sz="1500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 txBox="1">
            <a:spLocks noGrp="1"/>
          </p:cNvSpPr>
          <p:nvPr>
            <p:ph type="title"/>
          </p:nvPr>
        </p:nvSpPr>
        <p:spPr>
          <a:xfrm>
            <a:off x="717755" y="692696"/>
            <a:ext cx="8102737" cy="11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p10"/>
          <p:cNvCxnSpPr/>
          <p:nvPr/>
        </p:nvCxnSpPr>
        <p:spPr>
          <a:xfrm>
            <a:off x="971600" y="1484784"/>
            <a:ext cx="648060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1" name="Google Shape;241;p10"/>
          <p:cNvSpPr txBox="1">
            <a:spLocks noGrp="1"/>
          </p:cNvSpPr>
          <p:nvPr>
            <p:ph type="body" idx="1"/>
          </p:nvPr>
        </p:nvSpPr>
        <p:spPr>
          <a:xfrm>
            <a:off x="584062" y="1600200"/>
            <a:ext cx="8102737" cy="49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buSzPts val="1600"/>
              <a:buNone/>
            </a:pPr>
            <a:endParaRPr lang="lt-LT" sz="1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SzPts val="1600"/>
              <a:buNone/>
            </a:pPr>
            <a:r>
              <a:rPr lang="lt-LT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Tyrimas nepradėtas atsižvelgiant į Metodinių rekomendacijų Lietuvos Respublikos  savivaldybių tarybų Etikos komisijoms „Dėl savivaldybių merų ir savivaldybių tarybų narių elgesio atitikties Lietuvos respublikos valstybės politikų elgesio kodekso nuostatoms vertinimo“ 2 skyriaus 2.1. papunkčio 4 dalį „skunde nėra nurodyta pakankamai duomenų tyrimui pradėti“.</a:t>
            </a:r>
            <a:endParaRPr lang="en-US" sz="1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1f0c3c79eb_0_9"/>
          <p:cNvSpPr txBox="1">
            <a:spLocks noGrp="1"/>
          </p:cNvSpPr>
          <p:nvPr>
            <p:ph type="title"/>
          </p:nvPr>
        </p:nvSpPr>
        <p:spPr>
          <a:xfrm>
            <a:off x="899592" y="692696"/>
            <a:ext cx="7920900" cy="11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g11f0c3c79eb_0_9"/>
          <p:cNvCxnSpPr/>
          <p:nvPr/>
        </p:nvCxnSpPr>
        <p:spPr>
          <a:xfrm>
            <a:off x="971600" y="1484784"/>
            <a:ext cx="648060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8" name="Google Shape;248;g11f0c3c79eb_0_9"/>
          <p:cNvSpPr txBox="1">
            <a:spLocks noGrp="1"/>
          </p:cNvSpPr>
          <p:nvPr>
            <p:ph type="body" idx="1"/>
          </p:nvPr>
        </p:nvSpPr>
        <p:spPr>
          <a:xfrm>
            <a:off x="593836" y="1600200"/>
            <a:ext cx="7920899" cy="49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25209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indent="0" algn="just">
              <a:buNone/>
            </a:pPr>
            <a: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11430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2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Susipažinti su Etikos komisijos viešai skelbiama informacija galite Vilniaus miesto savivaldybės interneto svetainėje, adresu:</a:t>
            </a:r>
            <a:endParaRPr lang="en-US" sz="2000" dirty="0"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endParaRPr lang="lt-LT" sz="2000" dirty="0">
              <a:latin typeface="+mn-lt"/>
              <a:ea typeface="Calibri" panose="020F0502020204030204" pitchFamily="34" charset="0"/>
              <a:cs typeface="Calibri" panose="020F0502020204030204" pitchFamily="34" charset="0"/>
              <a:hlinkClick r:id="rId4"/>
            </a:endParaRPr>
          </a:p>
          <a:p>
            <a:pPr marL="114300" indent="0" algn="ctr">
              <a:buNone/>
            </a:pPr>
            <a:r>
              <a:rPr lang="lt-LT" sz="200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https://vilnius.lt/savivaldybe/administracine-informacija/darbo-uzmokestis/vilniaus-miesto-savivaldybes-tarybos-etikos-komisija-informuoja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 txBox="1">
            <a:spLocks noGrp="1"/>
          </p:cNvSpPr>
          <p:nvPr>
            <p:ph type="ctrTitle"/>
          </p:nvPr>
        </p:nvSpPr>
        <p:spPr>
          <a:xfrm>
            <a:off x="685800" y="301840"/>
            <a:ext cx="7772400" cy="312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lt-LT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VILNIAUS MIESTO SAVIVALDYBĖS TARYBOS </a:t>
            </a:r>
            <a:br>
              <a:rPr lang="lt-LT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ETIKOS KOMISIJA</a:t>
            </a: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445</Words>
  <Application>Microsoft Office PowerPoint</Application>
  <PresentationFormat>Demonstracija ekrane (4:3)</PresentationFormat>
  <Paragraphs>41</Paragraphs>
  <Slides>8</Slides>
  <Notes>8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Times New Roman</vt:lpstr>
      <vt:lpstr>Office Theme</vt:lpstr>
      <vt:lpstr>1_Office Theme</vt:lpstr>
      <vt:lpstr>VILNIAUS MIESTO SAVIVALDYBĖS TARYBOS ETIKOS KOMISIJA  Komisijos pirmininkė - Lina Kavoliukienė Komisijos pirmininkės pavaduotojas - Skirmantas Tumelis  Komisijos nariai: Mantas Benkunskas, Vita Degutienė, Tomas Gulbinas, Mantas Jurgelaitis, Justina Kašėtaitė, Almantas Stankūnas, Grzegorz Sakson  Komisijos atsakingoji sekretorė - Tatjana Rusenko Komisijos posėdžių sekretorė - Gintarė Sladkevičiūtė </vt:lpstr>
      <vt:lpstr>VILNIAUS MIESTO SAVIVALDYBĖS TARYBOS ETIKOS KOMISIJOS  2025 METŲ VEIKLOS ATASKAITA</vt:lpstr>
      <vt:lpstr>Etikos komisijos veikla</vt:lpstr>
      <vt:lpstr>Etikos komisijos veikla</vt:lpstr>
      <vt:lpstr>Etikos komisijos veikla</vt:lpstr>
      <vt:lpstr>Etikos komisijos veikla</vt:lpstr>
      <vt:lpstr>Etikos komisijos veikla</vt:lpstr>
      <vt:lpstr>VILNIAUS MIESTO SAVIVALDYBĖS TARYBOS  ETIKOS KOMISIJA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VILNIAUS MIESTO SAVIVALDYBĖS TARYBOS ANTIKORUPCIJOS KOMISIJA  Komisijos pirmininkas Vydūnas Sadauskas  Komisijos nariai: Brigita Guobė, Sergej Popov, Liutauras Kazlavickas, Edita Šiško, Skirmantas Tumelis, Romasis Vaitekūnas, Daiva Sinkuvienė, Alfonsas Ambrazas, Jonas Viesulas, Eugenijus Bulavas  Komisijos sekretorė Gintarė Sladkevičiūtė</dc:title>
  <dc:creator>Gintarė Sladkevičiūtė</dc:creator>
  <cp:lastModifiedBy>Gintarė Sladkevičiūtė</cp:lastModifiedBy>
  <cp:revision>15</cp:revision>
  <dcterms:modified xsi:type="dcterms:W3CDTF">2026-01-06T11:15:44Z</dcterms:modified>
</cp:coreProperties>
</file>